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 id="2147483748" r:id="rId6"/>
  </p:sldMasterIdLst>
  <p:notesMasterIdLst>
    <p:notesMasterId r:id="rId15"/>
  </p:notesMasterIdLst>
  <p:handoutMasterIdLst>
    <p:handoutMasterId r:id="rId16"/>
  </p:handoutMasterIdLst>
  <p:sldIdLst>
    <p:sldId id="2173" r:id="rId7"/>
    <p:sldId id="1795" r:id="rId8"/>
    <p:sldId id="2170" r:id="rId9"/>
    <p:sldId id="2143" r:id="rId10"/>
    <p:sldId id="2162" r:id="rId11"/>
    <p:sldId id="2172" r:id="rId12"/>
    <p:sldId id="2168" r:id="rId13"/>
    <p:sldId id="2160" r:id="rId14"/>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ber Kuhn" initials="AK" lastIdx="3" clrIdx="0">
    <p:extLst>
      <p:ext uri="{19B8F6BF-5375-455C-9EA6-DF929625EA0E}">
        <p15:presenceInfo xmlns:p15="http://schemas.microsoft.com/office/powerpoint/2012/main" userId="fdf74b7bb5bd53b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BB33"/>
    <a:srgbClr val="EBEBEB"/>
    <a:srgbClr val="FFFFFF"/>
    <a:srgbClr val="F6F6F6"/>
    <a:srgbClr val="F7F5F6"/>
    <a:srgbClr val="F5F6F7"/>
    <a:srgbClr val="15476F"/>
    <a:srgbClr val="EEEEEE"/>
    <a:srgbClr val="F2F2F2"/>
    <a:srgbClr val="ACAEB0"/>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DF09B7-0FDE-430B-BC73-746426E1AB37}" v="2" dt="2020-10-27T13:31:32.9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7" autoAdjust="0"/>
    <p:restoredTop sz="94249" autoAdjust="0"/>
  </p:normalViewPr>
  <p:slideViewPr>
    <p:cSldViewPr snapToGrid="0">
      <p:cViewPr varScale="1">
        <p:scale>
          <a:sx n="67" d="100"/>
          <a:sy n="67" d="100"/>
        </p:scale>
        <p:origin x="1408" y="44"/>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7" d="100"/>
        <a:sy n="67" d="100"/>
      </p:scale>
      <p:origin x="0" y="0"/>
    </p:cViewPr>
  </p:sorterViewPr>
  <p:notesViewPr>
    <p:cSldViewPr snapToGrid="0" snapToObjects="1">
      <p:cViewPr varScale="1">
        <p:scale>
          <a:sx n="105" d="100"/>
          <a:sy n="105" d="100"/>
        </p:scale>
        <p:origin x="2334" y="96"/>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5" Type="http://schemas.openxmlformats.org/officeDocument/2006/relationships/slideMaster" Target="slideMasters/slideMaster1.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sz="1000" dirty="0">
              <a:latin typeface="Arial" charset="0"/>
              <a:cs typeface="Arial" charset="0"/>
            </a:endParaRPr>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a:defRPr sz="1200"/>
            </a:lvl1pPr>
          </a:lstStyle>
          <a:p>
            <a:fld id="{82541AEF-3112-6549-914A-E0D9B60F40EA}" type="datetimeFigureOut">
              <a:rPr lang="en-US" sz="1000" smtClean="0">
                <a:latin typeface="Arial" charset="0"/>
                <a:cs typeface="Arial" charset="0"/>
              </a:rPr>
              <a:t>07/23/2021</a:t>
            </a:fld>
            <a:endParaRPr lang="en-US" sz="1000" dirty="0">
              <a:latin typeface="Arial" charset="0"/>
              <a:cs typeface="Arial" charset="0"/>
            </a:endParaRPr>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sz="1000" dirty="0">
              <a:latin typeface="Arial" charset="0"/>
              <a:cs typeface="Arial" charset="0"/>
            </a:endParaRPr>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a:defRPr sz="1200"/>
            </a:lvl1pPr>
          </a:lstStyle>
          <a:p>
            <a:fld id="{BF293638-C25A-9844-8D5B-B0309EC5F961}" type="slidenum">
              <a:rPr lang="en-US" sz="1000" smtClean="0">
                <a:latin typeface="Arial" charset="0"/>
                <a:cs typeface="Arial" charset="0"/>
              </a:rPr>
              <a:t>‹#›</a:t>
            </a:fld>
            <a:endParaRPr lang="en-US" sz="1000" dirty="0">
              <a:latin typeface="Arial" charset="0"/>
              <a:cs typeface="Arial" charset="0"/>
            </a:endParaRPr>
          </a:p>
        </p:txBody>
      </p:sp>
    </p:spTree>
    <p:extLst>
      <p:ext uri="{BB962C8B-B14F-4D97-AF65-F5344CB8AC3E}">
        <p14:creationId xmlns:p14="http://schemas.microsoft.com/office/powerpoint/2010/main" val="34768346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000" b="0" i="0">
                <a:latin typeface="Arial" charset="0"/>
                <a:cs typeface="Arial" charset="0"/>
              </a:defRPr>
            </a:lvl1pPr>
          </a:lstStyle>
          <a:p>
            <a:endParaRPr lang="en-US" dirty="0"/>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000" b="0" i="0">
                <a:latin typeface="Arial" charset="0"/>
                <a:cs typeface="Arial" charset="0"/>
              </a:defRPr>
            </a:lvl1pPr>
          </a:lstStyle>
          <a:p>
            <a:fld id="{EC2C7003-A6A9-A249-88AD-8CFDA7DED64B}" type="datetimeFigureOut">
              <a:rPr lang="en-US" smtClean="0"/>
              <a:pPr/>
              <a:t>07/23/2021</a:t>
            </a:fld>
            <a:endParaRPr lang="en-US" dirty="0"/>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000" b="0" i="0">
                <a:latin typeface="Arial" charset="0"/>
                <a:cs typeface="Arial" charset="0"/>
              </a:defRPr>
            </a:lvl1pPr>
          </a:lstStyle>
          <a:p>
            <a:endParaRPr lang="en-US" dirty="0"/>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000" b="0" i="0">
                <a:latin typeface="Arial" charset="0"/>
                <a:cs typeface="Arial" charset="0"/>
              </a:defRPr>
            </a:lvl1pPr>
          </a:lstStyle>
          <a:p>
            <a:fld id="{50AD15A5-6128-B84F-818D-8AA5BDD9AF9D}" type="slidenum">
              <a:rPr lang="en-US" smtClean="0"/>
              <a:pPr/>
              <a:t>‹#›</a:t>
            </a:fld>
            <a:endParaRPr lang="en-US" dirty="0"/>
          </a:p>
        </p:txBody>
      </p:sp>
    </p:spTree>
    <p:extLst>
      <p:ext uri="{BB962C8B-B14F-4D97-AF65-F5344CB8AC3E}">
        <p14:creationId xmlns:p14="http://schemas.microsoft.com/office/powerpoint/2010/main" val="3526269920"/>
      </p:ext>
    </p:extLst>
  </p:cSld>
  <p:clrMap bg1="lt1" tx1="dk1" bg2="lt2" tx2="dk2" accent1="accent1" accent2="accent2" accent3="accent3" accent4="accent4" accent5="accent5" accent6="accent6" hlink="hlink" folHlink="folHlink"/>
  <p:notesStyle>
    <a:lvl1pPr marL="0" algn="l" defTabSz="457200" rtl="0" eaLnBrk="1" latinLnBrk="0" hangingPunct="1">
      <a:defRPr sz="1200" b="0" i="0" kern="1200">
        <a:solidFill>
          <a:schemeClr val="tx1"/>
        </a:solidFill>
        <a:latin typeface="Arial" charset="0"/>
        <a:ea typeface="+mn-ea"/>
        <a:cs typeface="Arial" charset="0"/>
      </a:defRPr>
    </a:lvl1pPr>
    <a:lvl2pPr marL="457200" algn="l" defTabSz="457200" rtl="0" eaLnBrk="1" latinLnBrk="0" hangingPunct="1">
      <a:defRPr sz="1200" b="0" i="0" kern="1200">
        <a:solidFill>
          <a:schemeClr val="tx1"/>
        </a:solidFill>
        <a:latin typeface="Arial" charset="0"/>
        <a:ea typeface="+mn-ea"/>
        <a:cs typeface="Arial" charset="0"/>
      </a:defRPr>
    </a:lvl2pPr>
    <a:lvl3pPr marL="914400" algn="l" defTabSz="457200" rtl="0" eaLnBrk="1" latinLnBrk="0" hangingPunct="1">
      <a:defRPr sz="1200" b="0" i="0" kern="1200">
        <a:solidFill>
          <a:schemeClr val="tx1"/>
        </a:solidFill>
        <a:latin typeface="Arial" charset="0"/>
        <a:ea typeface="+mn-ea"/>
        <a:cs typeface="Arial" charset="0"/>
      </a:defRPr>
    </a:lvl3pPr>
    <a:lvl4pPr marL="1371600" algn="l" defTabSz="457200" rtl="0" eaLnBrk="1" latinLnBrk="0" hangingPunct="1">
      <a:defRPr sz="1200" b="0" i="0" kern="1200">
        <a:solidFill>
          <a:schemeClr val="tx1"/>
        </a:solidFill>
        <a:latin typeface="Arial" charset="0"/>
        <a:ea typeface="+mn-ea"/>
        <a:cs typeface="Arial" charset="0"/>
      </a:defRPr>
    </a:lvl4pPr>
    <a:lvl5pPr marL="1828800" algn="l" defTabSz="457200" rtl="0" eaLnBrk="1" latinLnBrk="0" hangingPunct="1">
      <a:defRPr sz="1200" b="0" i="0" kern="1200">
        <a:solidFill>
          <a:schemeClr val="tx1"/>
        </a:solidFill>
        <a:latin typeface="Arial" charset="0"/>
        <a:ea typeface="+mn-ea"/>
        <a:cs typeface="Arial"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AD15A5-6128-B84F-818D-8AA5BDD9AF9D}" type="slidenum">
              <a:rPr lang="en-US" smtClean="0"/>
              <a:pPr/>
              <a:t>1</a:t>
            </a:fld>
            <a:endParaRPr lang="en-US" dirty="0"/>
          </a:p>
        </p:txBody>
      </p:sp>
    </p:spTree>
    <p:extLst>
      <p:ext uri="{BB962C8B-B14F-4D97-AF65-F5344CB8AC3E}">
        <p14:creationId xmlns:p14="http://schemas.microsoft.com/office/powerpoint/2010/main" val="637906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AD15A5-6128-B84F-818D-8AA5BDD9AF9D}" type="slidenum">
              <a:rPr lang="en-US" smtClean="0"/>
              <a:pPr/>
              <a:t>2</a:t>
            </a:fld>
            <a:endParaRPr lang="en-US" dirty="0"/>
          </a:p>
        </p:txBody>
      </p:sp>
    </p:spTree>
    <p:extLst>
      <p:ext uri="{BB962C8B-B14F-4D97-AF65-F5344CB8AC3E}">
        <p14:creationId xmlns:p14="http://schemas.microsoft.com/office/powerpoint/2010/main" val="213427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AD15A5-6128-B84F-818D-8AA5BDD9AF9D}" type="slidenum">
              <a:rPr lang="en-US" smtClean="0"/>
              <a:pPr/>
              <a:t>4</a:t>
            </a:fld>
            <a:endParaRPr lang="en-US" dirty="0"/>
          </a:p>
        </p:txBody>
      </p:sp>
    </p:spTree>
    <p:extLst>
      <p:ext uri="{BB962C8B-B14F-4D97-AF65-F5344CB8AC3E}">
        <p14:creationId xmlns:p14="http://schemas.microsoft.com/office/powerpoint/2010/main" val="213427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0AD15A5-6128-B84F-818D-8AA5BDD9AF9D}" type="slidenum">
              <a:rPr lang="en-US" smtClean="0"/>
              <a:pPr/>
              <a:t>8</a:t>
            </a:fld>
            <a:endParaRPr lang="en-US" dirty="0"/>
          </a:p>
        </p:txBody>
      </p:sp>
    </p:spTree>
    <p:extLst>
      <p:ext uri="{BB962C8B-B14F-4D97-AF65-F5344CB8AC3E}">
        <p14:creationId xmlns:p14="http://schemas.microsoft.com/office/powerpoint/2010/main" val="5577607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Ima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04681DB-F677-40BB-9DE4-785A667F461A}"/>
              </a:ext>
            </a:extLst>
          </p:cNvPr>
          <p:cNvSpPr/>
          <p:nvPr userDrawn="1"/>
        </p:nvSpPr>
        <p:spPr>
          <a:xfrm>
            <a:off x="0" y="6172201"/>
            <a:ext cx="8695426"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sp>
        <p:nvSpPr>
          <p:cNvPr id="12" name="Rectangle 11"/>
          <p:cNvSpPr/>
          <p:nvPr userDrawn="1"/>
        </p:nvSpPr>
        <p:spPr>
          <a:xfrm>
            <a:off x="8111825" y="0"/>
            <a:ext cx="1031119" cy="40564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6" name="Picture Placeholder 5"/>
          <p:cNvSpPr>
            <a:spLocks noGrp="1"/>
          </p:cNvSpPr>
          <p:nvPr>
            <p:ph type="pic" sz="quarter" idx="10" hasCustomPrompt="1"/>
          </p:nvPr>
        </p:nvSpPr>
        <p:spPr>
          <a:xfrm>
            <a:off x="0" y="-1"/>
            <a:ext cx="7770027" cy="4056436"/>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10" name="Title 1"/>
          <p:cNvSpPr>
            <a:spLocks noGrp="1"/>
          </p:cNvSpPr>
          <p:nvPr>
            <p:ph type="ctrTitle" hasCustomPrompt="1"/>
          </p:nvPr>
        </p:nvSpPr>
        <p:spPr bwMode="white">
          <a:xfrm>
            <a:off x="457200" y="4496506"/>
            <a:ext cx="5097090" cy="604945"/>
          </a:xfrm>
        </p:spPr>
        <p:txBody>
          <a:bodyPr anchor="b"/>
          <a:lstStyle>
            <a:lvl1pPr algn="l">
              <a:lnSpc>
                <a:spcPct val="80000"/>
              </a:lnSpc>
              <a:defRPr sz="3601" b="1" i="0" cap="none" baseline="0">
                <a:solidFill>
                  <a:schemeClr val="tx1"/>
                </a:solidFill>
                <a:latin typeface="+mj-lt"/>
                <a:cs typeface="Georgia Bold" charset="0"/>
              </a:defRPr>
            </a:lvl1pPr>
          </a:lstStyle>
          <a:p>
            <a:r>
              <a:rPr lang="en-US" dirty="0"/>
              <a:t>Presentation Title</a:t>
            </a:r>
          </a:p>
        </p:txBody>
      </p:sp>
      <p:sp>
        <p:nvSpPr>
          <p:cNvPr id="11" name="Rectangle 10"/>
          <p:cNvSpPr/>
          <p:nvPr userDrawn="1"/>
        </p:nvSpPr>
        <p:spPr>
          <a:xfrm>
            <a:off x="7770027" y="0"/>
            <a:ext cx="341798" cy="40564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pic>
        <p:nvPicPr>
          <p:cNvPr id="8" name="Picture 7">
            <a:extLst>
              <a:ext uri="{FF2B5EF4-FFF2-40B4-BE49-F238E27FC236}">
                <a16:creationId xmlns:a16="http://schemas.microsoft.com/office/drawing/2014/main" id="{A965F19D-50ED-4FC7-B29A-0396E7ED7F08}"/>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
        <p:nvSpPr>
          <p:cNvPr id="13" name="TextBox 12">
            <a:extLst>
              <a:ext uri="{FF2B5EF4-FFF2-40B4-BE49-F238E27FC236}">
                <a16:creationId xmlns:a16="http://schemas.microsoft.com/office/drawing/2014/main" id="{A093C51B-972F-4346-9D32-74AAFE7C0EA9}"/>
              </a:ext>
            </a:extLst>
          </p:cNvPr>
          <p:cNvSpPr txBox="1"/>
          <p:nvPr userDrawn="1"/>
        </p:nvSpPr>
        <p:spPr>
          <a:xfrm>
            <a:off x="461587" y="5423952"/>
            <a:ext cx="1107034" cy="246221"/>
          </a:xfrm>
          <a:prstGeom prst="rect">
            <a:avLst/>
          </a:prstGeom>
          <a:noFill/>
        </p:spPr>
        <p:txBody>
          <a:bodyPr wrap="none" lIns="0" tIns="0" rIns="91440" bIns="0" rtlCol="0" anchor="t">
            <a:spAutoFit/>
          </a:bodyPr>
          <a:lstStyle/>
          <a:p>
            <a:pPr>
              <a:spcBef>
                <a:spcPts val="300"/>
              </a:spcBef>
            </a:pPr>
            <a:r>
              <a:rPr lang="en-US" sz="1600" b="1" dirty="0">
                <a:solidFill>
                  <a:srgbClr val="0061A0"/>
                </a:solidFill>
              </a:rPr>
              <a:t>Presenter:</a:t>
            </a:r>
          </a:p>
        </p:txBody>
      </p:sp>
      <p:sp>
        <p:nvSpPr>
          <p:cNvPr id="14" name="TextBox 13">
            <a:extLst>
              <a:ext uri="{FF2B5EF4-FFF2-40B4-BE49-F238E27FC236}">
                <a16:creationId xmlns:a16="http://schemas.microsoft.com/office/drawing/2014/main" id="{3CF11CC2-BF27-4F4B-A17B-4369B841E0EB}"/>
              </a:ext>
            </a:extLst>
          </p:cNvPr>
          <p:cNvSpPr txBox="1"/>
          <p:nvPr userDrawn="1"/>
        </p:nvSpPr>
        <p:spPr>
          <a:xfrm>
            <a:off x="461589" y="5716240"/>
            <a:ext cx="1300997" cy="246221"/>
          </a:xfrm>
          <a:prstGeom prst="rect">
            <a:avLst/>
          </a:prstGeom>
          <a:noFill/>
        </p:spPr>
        <p:txBody>
          <a:bodyPr wrap="none" lIns="0" tIns="0" rIns="91440" bIns="0" rtlCol="0" anchor="t">
            <a:spAutoFit/>
          </a:bodyPr>
          <a:lstStyle/>
          <a:p>
            <a:pPr>
              <a:spcBef>
                <a:spcPts val="300"/>
              </a:spcBef>
            </a:pPr>
            <a:r>
              <a:rPr lang="en-US" sz="1600" b="1" dirty="0">
                <a:solidFill>
                  <a:srgbClr val="0061A0"/>
                </a:solidFill>
              </a:rPr>
              <a:t>Department:</a:t>
            </a:r>
          </a:p>
        </p:txBody>
      </p:sp>
      <p:sp>
        <p:nvSpPr>
          <p:cNvPr id="15" name="Text Placeholder 3">
            <a:extLst>
              <a:ext uri="{FF2B5EF4-FFF2-40B4-BE49-F238E27FC236}">
                <a16:creationId xmlns:a16="http://schemas.microsoft.com/office/drawing/2014/main" id="{FA8FB104-A6BD-42A5-BBBF-4A3D2CA17B45}"/>
              </a:ext>
            </a:extLst>
          </p:cNvPr>
          <p:cNvSpPr>
            <a:spLocks noGrp="1"/>
          </p:cNvSpPr>
          <p:nvPr>
            <p:ph type="body" sz="quarter" idx="13" hasCustomPrompt="1"/>
          </p:nvPr>
        </p:nvSpPr>
        <p:spPr>
          <a:xfrm>
            <a:off x="1568622" y="5423952"/>
            <a:ext cx="4279918" cy="246221"/>
          </a:xfrm>
          <a:prstGeom prst="rect">
            <a:avLst/>
          </a:prstGeom>
        </p:spPr>
        <p:txBody>
          <a:bodyPr wrap="square" lIns="0" tIns="0" rIns="182880" bIns="0" anchor="t">
            <a:spAutoFit/>
          </a:bodyPr>
          <a:lstStyle>
            <a:lvl1pPr>
              <a:defRPr sz="1600" b="0">
                <a:solidFill>
                  <a:schemeClr val="tx1"/>
                </a:solidFill>
              </a:defRPr>
            </a:lvl1pPr>
            <a:lvl2pPr>
              <a:defRPr b="1">
                <a:solidFill>
                  <a:srgbClr val="B6B7B9"/>
                </a:solidFill>
              </a:defRPr>
            </a:lvl2pPr>
            <a:lvl3pPr>
              <a:defRPr b="1">
                <a:solidFill>
                  <a:srgbClr val="B6B7B9"/>
                </a:solidFill>
              </a:defRPr>
            </a:lvl3pPr>
            <a:lvl4pPr>
              <a:defRPr b="1">
                <a:solidFill>
                  <a:srgbClr val="B6B7B9"/>
                </a:solidFill>
              </a:defRPr>
            </a:lvl4pPr>
            <a:lvl5pPr>
              <a:defRPr b="1">
                <a:solidFill>
                  <a:srgbClr val="B6B7B9"/>
                </a:solidFill>
              </a:defRPr>
            </a:lvl5pPr>
          </a:lstStyle>
          <a:p>
            <a:pPr lvl="0"/>
            <a:r>
              <a:rPr lang="en-US" dirty="0"/>
              <a:t>[Name Here]</a:t>
            </a:r>
          </a:p>
        </p:txBody>
      </p:sp>
      <p:sp>
        <p:nvSpPr>
          <p:cNvPr id="16" name="Text Placeholder 3">
            <a:extLst>
              <a:ext uri="{FF2B5EF4-FFF2-40B4-BE49-F238E27FC236}">
                <a16:creationId xmlns:a16="http://schemas.microsoft.com/office/drawing/2014/main" id="{AA10B5A5-BBD8-48EE-BE5E-DBA1C057CC92}"/>
              </a:ext>
            </a:extLst>
          </p:cNvPr>
          <p:cNvSpPr>
            <a:spLocks noGrp="1"/>
          </p:cNvSpPr>
          <p:nvPr>
            <p:ph type="body" sz="quarter" idx="14" hasCustomPrompt="1"/>
          </p:nvPr>
        </p:nvSpPr>
        <p:spPr>
          <a:xfrm>
            <a:off x="1762587" y="5712890"/>
            <a:ext cx="3519026" cy="246221"/>
          </a:xfrm>
          <a:prstGeom prst="rect">
            <a:avLst/>
          </a:prstGeom>
        </p:spPr>
        <p:txBody>
          <a:bodyPr wrap="square" lIns="0" tIns="0" rIns="182880" bIns="0" anchor="t">
            <a:spAutoFit/>
          </a:bodyPr>
          <a:lstStyle>
            <a:lvl1pPr>
              <a:defRPr sz="1600" b="0">
                <a:solidFill>
                  <a:schemeClr val="tx1"/>
                </a:solidFill>
              </a:defRPr>
            </a:lvl1pPr>
            <a:lvl2pPr>
              <a:defRPr b="1">
                <a:solidFill>
                  <a:srgbClr val="B6B7B9"/>
                </a:solidFill>
              </a:defRPr>
            </a:lvl2pPr>
            <a:lvl3pPr>
              <a:defRPr b="1">
                <a:solidFill>
                  <a:srgbClr val="B6B7B9"/>
                </a:solidFill>
              </a:defRPr>
            </a:lvl3pPr>
            <a:lvl4pPr>
              <a:defRPr b="1">
                <a:solidFill>
                  <a:srgbClr val="B6B7B9"/>
                </a:solidFill>
              </a:defRPr>
            </a:lvl4pPr>
            <a:lvl5pPr>
              <a:defRPr b="1">
                <a:solidFill>
                  <a:srgbClr val="B6B7B9"/>
                </a:solidFill>
              </a:defRPr>
            </a:lvl5pPr>
          </a:lstStyle>
          <a:p>
            <a:pPr lvl="0"/>
            <a:r>
              <a:rPr lang="en-US" dirty="0"/>
              <a:t>[Department Here]</a:t>
            </a:r>
          </a:p>
        </p:txBody>
      </p:sp>
      <p:sp>
        <p:nvSpPr>
          <p:cNvPr id="17" name="Text Placeholder 3">
            <a:extLst>
              <a:ext uri="{FF2B5EF4-FFF2-40B4-BE49-F238E27FC236}">
                <a16:creationId xmlns:a16="http://schemas.microsoft.com/office/drawing/2014/main" id="{5C33B001-6027-440D-B41F-6F4AA1354EFA}"/>
              </a:ext>
            </a:extLst>
          </p:cNvPr>
          <p:cNvSpPr>
            <a:spLocks noGrp="1"/>
          </p:cNvSpPr>
          <p:nvPr>
            <p:ph type="body" sz="quarter" idx="15" hasCustomPrompt="1"/>
          </p:nvPr>
        </p:nvSpPr>
        <p:spPr>
          <a:xfrm>
            <a:off x="6427960" y="5714566"/>
            <a:ext cx="2422908" cy="246221"/>
          </a:xfrm>
          <a:prstGeom prst="rect">
            <a:avLst/>
          </a:prstGeom>
        </p:spPr>
        <p:txBody>
          <a:bodyPr wrap="square" lIns="91440" tIns="0" rIns="91440" bIns="0" anchor="t">
            <a:noAutofit/>
          </a:bodyPr>
          <a:lstStyle>
            <a:lvl1pPr algn="r">
              <a:defRPr sz="1600" b="0" baseline="0">
                <a:solidFill>
                  <a:schemeClr val="tx1"/>
                </a:solidFill>
              </a:defRPr>
            </a:lvl1pPr>
            <a:lvl2pPr>
              <a:defRPr b="1">
                <a:solidFill>
                  <a:srgbClr val="B6B7B9"/>
                </a:solidFill>
              </a:defRPr>
            </a:lvl2pPr>
            <a:lvl3pPr>
              <a:defRPr b="1">
                <a:solidFill>
                  <a:srgbClr val="B6B7B9"/>
                </a:solidFill>
              </a:defRPr>
            </a:lvl3pPr>
            <a:lvl4pPr>
              <a:defRPr b="1">
                <a:solidFill>
                  <a:srgbClr val="B6B7B9"/>
                </a:solidFill>
              </a:defRPr>
            </a:lvl4pPr>
            <a:lvl5pPr>
              <a:defRPr b="1">
                <a:solidFill>
                  <a:srgbClr val="B6B7B9"/>
                </a:solidFill>
              </a:defRPr>
            </a:lvl5pPr>
          </a:lstStyle>
          <a:p>
            <a:pPr lvl="0"/>
            <a:r>
              <a:rPr lang="en-US" dirty="0"/>
              <a:t>[Month XX, 201X]</a:t>
            </a:r>
          </a:p>
        </p:txBody>
      </p:sp>
      <p:pic>
        <p:nvPicPr>
          <p:cNvPr id="19" name="Picture 18">
            <a:extLst>
              <a:ext uri="{FF2B5EF4-FFF2-40B4-BE49-F238E27FC236}">
                <a16:creationId xmlns:a16="http://schemas.microsoft.com/office/drawing/2014/main" id="{CF2EED69-D69A-4355-BD60-936FD211322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490415" y="6420334"/>
            <a:ext cx="1343960" cy="245966"/>
          </a:xfrm>
          <a:prstGeom prst="rect">
            <a:avLst/>
          </a:prstGeom>
        </p:spPr>
      </p:pic>
    </p:spTree>
    <p:extLst>
      <p:ext uri="{BB962C8B-B14F-4D97-AF65-F5344CB8AC3E}">
        <p14:creationId xmlns:p14="http://schemas.microsoft.com/office/powerpoint/2010/main" val="24615099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Text | ImageRT">
    <p:spTree>
      <p:nvGrpSpPr>
        <p:cNvPr id="1" name=""/>
        <p:cNvGrpSpPr/>
        <p:nvPr/>
      </p:nvGrpSpPr>
      <p:grpSpPr>
        <a:xfrm>
          <a:off x="0" y="0"/>
          <a:ext cx="0" cy="0"/>
          <a:chOff x="0" y="0"/>
          <a:chExt cx="0" cy="0"/>
        </a:xfrm>
      </p:grpSpPr>
      <p:sp>
        <p:nvSpPr>
          <p:cNvPr id="6" name="Picture Placeholder 5"/>
          <p:cNvSpPr>
            <a:spLocks noGrp="1"/>
          </p:cNvSpPr>
          <p:nvPr>
            <p:ph type="pic" sz="quarter" idx="11" hasCustomPrompt="1"/>
          </p:nvPr>
        </p:nvSpPr>
        <p:spPr>
          <a:xfrm>
            <a:off x="4558173" y="0"/>
            <a:ext cx="4585826" cy="61722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2" name="Title 1"/>
          <p:cNvSpPr>
            <a:spLocks noGrp="1"/>
          </p:cNvSpPr>
          <p:nvPr>
            <p:ph type="title" hasCustomPrompt="1"/>
          </p:nvPr>
        </p:nvSpPr>
        <p:spPr>
          <a:xfrm>
            <a:off x="457199" y="457200"/>
            <a:ext cx="3840480" cy="443948"/>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3840480" cy="5029200"/>
          </a:xfrm>
        </p:spPr>
        <p:txBody>
          <a:bodyPr/>
          <a:lstStyle>
            <a:lvl1pPr>
              <a:defRPr sz="2000"/>
            </a:lvl1pPr>
            <a:lvl2pPr>
              <a:defRPr sz="1800"/>
            </a:lvl2pPr>
            <a:lvl3pPr>
              <a:defRPr sz="1600"/>
            </a:lvl3pPr>
            <a:lvl4pPr>
              <a:defRPr sz="1350"/>
            </a:lvl4pPr>
            <a:lvl5pPr>
              <a:defRPr sz="1350"/>
            </a:lvl5pPr>
          </a:lstStyle>
          <a:p>
            <a:pPr lvl="0"/>
            <a:r>
              <a:rPr lang="en-US" dirty="0"/>
              <a:t>First Level</a:t>
            </a:r>
          </a:p>
          <a:p>
            <a:pPr lvl="1"/>
            <a:r>
              <a:rPr lang="en-US" dirty="0"/>
              <a:t>Second level</a:t>
            </a:r>
          </a:p>
          <a:p>
            <a:pPr lvl="2"/>
            <a:r>
              <a:rPr lang="en-US" dirty="0"/>
              <a:t>Third level</a:t>
            </a:r>
          </a:p>
        </p:txBody>
      </p:sp>
    </p:spTree>
    <p:extLst>
      <p:ext uri="{BB962C8B-B14F-4D97-AF65-F5344CB8AC3E}">
        <p14:creationId xmlns:p14="http://schemas.microsoft.com/office/powerpoint/2010/main" val="35670485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Header | Text | Image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3840480" cy="483704"/>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3840480" cy="5029200"/>
          </a:xfrm>
        </p:spPr>
        <p:txBody>
          <a:bodyPr/>
          <a:lstStyle>
            <a:lvl1pPr>
              <a:spcBef>
                <a:spcPts val="1200"/>
              </a:spcBef>
              <a:defRPr sz="2000" b="1" i="0">
                <a:solidFill>
                  <a:schemeClr val="tx2"/>
                </a:solidFill>
                <a:latin typeface="+mn-lt"/>
                <a:cs typeface="Arial" charset="0"/>
              </a:defRPr>
            </a:lvl1pPr>
            <a:lvl2pPr marL="0" indent="0">
              <a:spcBef>
                <a:spcPts val="1200"/>
              </a:spcBef>
              <a:buFontTx/>
              <a:buNone/>
              <a:defRPr sz="2000">
                <a:latin typeface="+mn-lt"/>
              </a:defRPr>
            </a:lvl2pPr>
            <a:lvl3pPr marL="150059" indent="-150059">
              <a:spcBef>
                <a:spcPts val="600"/>
              </a:spcBef>
              <a:buFont typeface="Arial"/>
              <a:buChar char="•"/>
              <a:defRPr sz="1800">
                <a:latin typeface="+mn-lt"/>
              </a:defRPr>
            </a:lvl3pPr>
            <a:lvl4pPr marL="298927" indent="-150059">
              <a:buFont typeface="Lucida Grande"/>
              <a:buChar char="-"/>
              <a:defRPr sz="1600">
                <a:latin typeface="+mn-lt"/>
              </a:defRPr>
            </a:lvl4pPr>
            <a:lvl5pPr>
              <a:defRPr sz="1350"/>
            </a:lvl5pPr>
          </a:lstStyle>
          <a:p>
            <a:pPr lvl="0"/>
            <a:r>
              <a:rPr lang="en-US" dirty="0"/>
              <a:t>Header</a:t>
            </a:r>
          </a:p>
          <a:p>
            <a:pPr lvl="1"/>
            <a:r>
              <a:rPr lang="en-US" dirty="0"/>
              <a:t>First Level</a:t>
            </a:r>
          </a:p>
          <a:p>
            <a:pPr lvl="2"/>
            <a:r>
              <a:rPr lang="en-US" dirty="0"/>
              <a:t>Second Level</a:t>
            </a:r>
          </a:p>
          <a:p>
            <a:pPr lvl="3"/>
            <a:r>
              <a:rPr lang="en-US" dirty="0"/>
              <a:t>Third Level</a:t>
            </a:r>
          </a:p>
        </p:txBody>
      </p:sp>
      <p:sp>
        <p:nvSpPr>
          <p:cNvPr id="6" name="Picture Placeholder 5"/>
          <p:cNvSpPr>
            <a:spLocks noGrp="1"/>
          </p:cNvSpPr>
          <p:nvPr>
            <p:ph type="pic" sz="quarter" idx="11" hasCustomPrompt="1"/>
          </p:nvPr>
        </p:nvSpPr>
        <p:spPr>
          <a:xfrm>
            <a:off x="4558173" y="0"/>
            <a:ext cx="4585826" cy="61722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Tree>
    <p:extLst>
      <p:ext uri="{BB962C8B-B14F-4D97-AF65-F5344CB8AC3E}">
        <p14:creationId xmlns:p14="http://schemas.microsoft.com/office/powerpoint/2010/main" val="195031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2" name="Picture Placeholder 5"/>
          <p:cNvSpPr>
            <a:spLocks noGrp="1"/>
          </p:cNvSpPr>
          <p:nvPr>
            <p:ph type="pic" sz="quarter" idx="11" hasCustomPrompt="1"/>
          </p:nvPr>
        </p:nvSpPr>
        <p:spPr>
          <a:xfrm>
            <a:off x="0" y="0"/>
            <a:ext cx="9144000" cy="68580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pic>
        <p:nvPicPr>
          <p:cNvPr id="4" name="Picture 3">
            <a:extLst>
              <a:ext uri="{FF2B5EF4-FFF2-40B4-BE49-F238E27FC236}">
                <a16:creationId xmlns:a16="http://schemas.microsoft.com/office/drawing/2014/main" id="{3F7520F8-D8E3-FC44-BBF0-73976A524789}"/>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r="-2602"/>
          <a:stretch/>
        </p:blipFill>
        <p:spPr>
          <a:xfrm>
            <a:off x="273965" y="6164245"/>
            <a:ext cx="1733878" cy="65620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tatement | Image">
    <p:spTree>
      <p:nvGrpSpPr>
        <p:cNvPr id="1" name=""/>
        <p:cNvGrpSpPr/>
        <p:nvPr/>
      </p:nvGrpSpPr>
      <p:grpSpPr>
        <a:xfrm>
          <a:off x="0" y="0"/>
          <a:ext cx="0" cy="0"/>
          <a:chOff x="0" y="0"/>
          <a:chExt cx="0" cy="0"/>
        </a:xfrm>
      </p:grpSpPr>
      <p:sp>
        <p:nvSpPr>
          <p:cNvPr id="5" name="Rectangle 4"/>
          <p:cNvSpPr/>
          <p:nvPr userDrawn="1"/>
        </p:nvSpPr>
        <p:spPr>
          <a:xfrm>
            <a:off x="0" y="0"/>
            <a:ext cx="4570758" cy="6172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2" name="Title 1"/>
          <p:cNvSpPr>
            <a:spLocks noGrp="1"/>
          </p:cNvSpPr>
          <p:nvPr>
            <p:ph type="ctrTitle" hasCustomPrompt="1"/>
          </p:nvPr>
        </p:nvSpPr>
        <p:spPr>
          <a:xfrm>
            <a:off x="457199" y="455613"/>
            <a:ext cx="3917157" cy="5428352"/>
          </a:xfrm>
        </p:spPr>
        <p:txBody>
          <a:bodyPr anchor="ctr"/>
          <a:lstStyle>
            <a:lvl1pPr algn="l">
              <a:lnSpc>
                <a:spcPct val="90000"/>
              </a:lnSpc>
              <a:defRPr sz="4051" b="1" i="0">
                <a:solidFill>
                  <a:schemeClr val="bg1"/>
                </a:solidFill>
                <a:latin typeface="+mj-lt"/>
                <a:ea typeface="Georgia Bold" charset="0"/>
                <a:cs typeface="Georgia Bold" charset="0"/>
              </a:defRPr>
            </a:lvl1pPr>
          </a:lstStyle>
          <a:p>
            <a:r>
              <a:rPr lang="en-US" dirty="0"/>
              <a:t>Statement with Image</a:t>
            </a:r>
          </a:p>
        </p:txBody>
      </p:sp>
      <p:sp>
        <p:nvSpPr>
          <p:cNvPr id="6" name="Picture Placeholder 5"/>
          <p:cNvSpPr>
            <a:spLocks noGrp="1"/>
          </p:cNvSpPr>
          <p:nvPr>
            <p:ph type="pic" sz="quarter" idx="11" hasCustomPrompt="1"/>
          </p:nvPr>
        </p:nvSpPr>
        <p:spPr>
          <a:xfrm>
            <a:off x="4574485" y="0"/>
            <a:ext cx="4569515" cy="61722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7" name="Content Placeholder 8">
            <a:extLst>
              <a:ext uri="{FF2B5EF4-FFF2-40B4-BE49-F238E27FC236}">
                <a16:creationId xmlns:a16="http://schemas.microsoft.com/office/drawing/2014/main" id="{E7310589-6DCA-CC41-937A-A4060DE6C40F}"/>
              </a:ext>
            </a:extLst>
          </p:cNvPr>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 </a:t>
            </a:r>
            <a:fld id="{38743595-4496-5147-A886-7D133864DF76}" type="slidenum">
              <a:rPr lang="en-US" sz="600" b="0" i="0" smtClean="0">
                <a:solidFill>
                  <a:schemeClr val="bg2"/>
                </a:solidFill>
                <a:latin typeface="Arial" charset="0"/>
                <a:ea typeface="Arial" charset="0"/>
                <a:cs typeface="Arial" charset="0"/>
              </a:rPr>
              <a:pPr algn="ctr"/>
              <a:t>‹#›</a:t>
            </a:fld>
            <a:endParaRPr lang="en-US" sz="600" b="0" i="0" dirty="0">
              <a:solidFill>
                <a:schemeClr val="bg2"/>
              </a:solidFill>
              <a:latin typeface="Arial" charset="0"/>
              <a:ea typeface="Arial" charset="0"/>
              <a:cs typeface="Arial" charset="0"/>
            </a:endParaRPr>
          </a:p>
        </p:txBody>
      </p:sp>
      <p:sp>
        <p:nvSpPr>
          <p:cNvPr id="8" name="Content Placeholder 8">
            <a:extLst>
              <a:ext uri="{FF2B5EF4-FFF2-40B4-BE49-F238E27FC236}">
                <a16:creationId xmlns:a16="http://schemas.microsoft.com/office/drawing/2014/main" id="{DB24E282-D0EC-FB4D-9F7E-5AE20121C316}"/>
              </a:ext>
            </a:extLst>
          </p:cNvPr>
          <p:cNvSpPr txBox="1">
            <a:spLocks/>
          </p:cNvSpPr>
          <p:nvPr userDrawn="1"/>
        </p:nvSpPr>
        <p:spPr>
          <a:xfrm>
            <a:off x="6732580" y="6375224"/>
            <a:ext cx="186055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Confidential Proprietary Information</a:t>
            </a:r>
            <a:endParaRPr lang="en-US" sz="600" b="0" i="0" dirty="0">
              <a:solidFill>
                <a:schemeClr val="bg2"/>
              </a:solidFill>
              <a:latin typeface="Arial" charset="0"/>
              <a:ea typeface="Arial" charset="0"/>
              <a:cs typeface="Arial" charset="0"/>
            </a:endParaRPr>
          </a:p>
        </p:txBody>
      </p:sp>
      <p:sp>
        <p:nvSpPr>
          <p:cNvPr id="9" name="Content Placeholder 8">
            <a:extLst>
              <a:ext uri="{FF2B5EF4-FFF2-40B4-BE49-F238E27FC236}">
                <a16:creationId xmlns:a16="http://schemas.microsoft.com/office/drawing/2014/main" id="{8860E823-5973-0147-A921-577205DAC5B0}"/>
              </a:ext>
            </a:extLst>
          </p:cNvPr>
          <p:cNvSpPr txBox="1">
            <a:spLocks/>
          </p:cNvSpPr>
          <p:nvPr userDrawn="1"/>
        </p:nvSpPr>
        <p:spPr>
          <a:xfrm>
            <a:off x="4430233" y="6375224"/>
            <a:ext cx="2302347"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sz="600" b="0" i="0" dirty="0">
                <a:solidFill>
                  <a:schemeClr val="tx1"/>
                </a:solidFill>
                <a:latin typeface="Arial" charset="0"/>
                <a:cs typeface="Arial" charset="0"/>
              </a:rPr>
              <a:t> </a:t>
            </a:r>
            <a:r>
              <a:rPr lang="en-US" sz="600" b="0" i="0" dirty="0">
                <a:solidFill>
                  <a:schemeClr val="tx1"/>
                </a:solidFill>
                <a:latin typeface="Arial" charset="0"/>
                <a:ea typeface="Arial" charset="0"/>
                <a:cs typeface="Arial" charset="0"/>
              </a:rPr>
              <a:t>Presentation Title</a:t>
            </a:r>
          </a:p>
        </p:txBody>
      </p:sp>
      <p:pic>
        <p:nvPicPr>
          <p:cNvPr id="11" name="Picture 10">
            <a:extLst>
              <a:ext uri="{FF2B5EF4-FFF2-40B4-BE49-F238E27FC236}">
                <a16:creationId xmlns:a16="http://schemas.microsoft.com/office/drawing/2014/main" id="{9531DBBC-83DC-D840-8125-8F0A309FE64F}"/>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Opposing Ideas">
    <p:spTree>
      <p:nvGrpSpPr>
        <p:cNvPr id="1" name=""/>
        <p:cNvGrpSpPr/>
        <p:nvPr/>
      </p:nvGrpSpPr>
      <p:grpSpPr>
        <a:xfrm>
          <a:off x="0" y="0"/>
          <a:ext cx="0" cy="0"/>
          <a:chOff x="0" y="0"/>
          <a:chExt cx="0" cy="0"/>
        </a:xfrm>
      </p:grpSpPr>
      <p:sp>
        <p:nvSpPr>
          <p:cNvPr id="9" name="Picture Placeholder 5"/>
          <p:cNvSpPr>
            <a:spLocks noGrp="1"/>
          </p:cNvSpPr>
          <p:nvPr>
            <p:ph type="pic" sz="quarter" idx="12" hasCustomPrompt="1"/>
          </p:nvPr>
        </p:nvSpPr>
        <p:spPr>
          <a:xfrm>
            <a:off x="6266" y="0"/>
            <a:ext cx="4569515" cy="62103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6" name="Picture Placeholder 5"/>
          <p:cNvSpPr>
            <a:spLocks noGrp="1"/>
          </p:cNvSpPr>
          <p:nvPr>
            <p:ph type="pic" sz="quarter" idx="11" hasCustomPrompt="1"/>
          </p:nvPr>
        </p:nvSpPr>
        <p:spPr>
          <a:xfrm>
            <a:off x="4574485" y="0"/>
            <a:ext cx="4569515" cy="6210300"/>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2" name="Title 1"/>
          <p:cNvSpPr>
            <a:spLocks noGrp="1"/>
          </p:cNvSpPr>
          <p:nvPr>
            <p:ph type="ctrTitle" hasCustomPrompt="1"/>
          </p:nvPr>
        </p:nvSpPr>
        <p:spPr>
          <a:xfrm>
            <a:off x="2392331" y="1504121"/>
            <a:ext cx="2183450" cy="3657600"/>
          </a:xfrm>
          <a:solidFill>
            <a:schemeClr val="tx2"/>
          </a:solidFill>
        </p:spPr>
        <p:txBody>
          <a:bodyPr lIns="182880" rIns="182880" anchor="ctr"/>
          <a:lstStyle>
            <a:lvl1pPr algn="r">
              <a:lnSpc>
                <a:spcPct val="90000"/>
              </a:lnSpc>
              <a:defRPr sz="2000" b="1" i="0" baseline="0">
                <a:solidFill>
                  <a:schemeClr val="bg1"/>
                </a:solidFill>
                <a:latin typeface="+mn-lt"/>
                <a:ea typeface="Arial" charset="0"/>
                <a:cs typeface="Arial" charset="0"/>
              </a:defRPr>
            </a:lvl1pPr>
          </a:lstStyle>
          <a:p>
            <a:r>
              <a:rPr lang="en-US" dirty="0"/>
              <a:t>Opposing ideas with statements supported </a:t>
            </a:r>
            <a:br>
              <a:rPr lang="en-US" dirty="0"/>
            </a:br>
            <a:r>
              <a:rPr lang="en-US" dirty="0"/>
              <a:t>by graphics/</a:t>
            </a:r>
            <a:br>
              <a:rPr lang="en-US" dirty="0"/>
            </a:br>
            <a:r>
              <a:rPr lang="en-US" dirty="0"/>
              <a:t>images</a:t>
            </a:r>
          </a:p>
        </p:txBody>
      </p:sp>
      <p:sp>
        <p:nvSpPr>
          <p:cNvPr id="4" name="Text Placeholder 3"/>
          <p:cNvSpPr>
            <a:spLocks noGrp="1"/>
          </p:cNvSpPr>
          <p:nvPr>
            <p:ph type="body" sz="quarter" idx="13" hasCustomPrompt="1"/>
          </p:nvPr>
        </p:nvSpPr>
        <p:spPr>
          <a:xfrm>
            <a:off x="4574485" y="1504121"/>
            <a:ext cx="2181412" cy="3657600"/>
          </a:xfrm>
          <a:solidFill>
            <a:schemeClr val="accent4"/>
          </a:solidFill>
        </p:spPr>
        <p:txBody>
          <a:bodyPr lIns="182880" rIns="182880" anchor="ctr"/>
          <a:lstStyle>
            <a:lvl1pPr algn="l">
              <a:lnSpc>
                <a:spcPct val="90000"/>
              </a:lnSpc>
              <a:defRPr sz="2000" b="1" i="0" baseline="0">
                <a:solidFill>
                  <a:schemeClr val="tx1"/>
                </a:solidFill>
                <a:latin typeface="+mn-lt"/>
                <a:ea typeface="Arial" charset="0"/>
                <a:cs typeface="Arial" charset="0"/>
              </a:defRPr>
            </a:lvl1pPr>
            <a:lvl2pPr>
              <a:defRPr b="1" i="0">
                <a:latin typeface="MetLife Circular" charset="0"/>
                <a:ea typeface="MetLife Circular" charset="0"/>
                <a:cs typeface="MetLife Circular" charset="0"/>
              </a:defRPr>
            </a:lvl2pPr>
            <a:lvl3pPr>
              <a:defRPr b="1" i="0">
                <a:latin typeface="MetLife Circular" charset="0"/>
                <a:ea typeface="MetLife Circular" charset="0"/>
                <a:cs typeface="MetLife Circular" charset="0"/>
              </a:defRPr>
            </a:lvl3pPr>
            <a:lvl4pPr>
              <a:defRPr b="1" i="0">
                <a:latin typeface="MetLife Circular" charset="0"/>
                <a:ea typeface="MetLife Circular" charset="0"/>
                <a:cs typeface="MetLife Circular" charset="0"/>
              </a:defRPr>
            </a:lvl4pPr>
            <a:lvl5pPr>
              <a:defRPr b="1" i="0">
                <a:latin typeface="MetLife Circular" charset="0"/>
                <a:ea typeface="MetLife Circular" charset="0"/>
                <a:cs typeface="MetLife Circular" charset="0"/>
              </a:defRPr>
            </a:lvl5pPr>
          </a:lstStyle>
          <a:p>
            <a:pPr algn="l"/>
            <a:r>
              <a:rPr lang="en-US" dirty="0">
                <a:solidFill>
                  <a:schemeClr val="tx1"/>
                </a:solidFill>
              </a:rPr>
              <a:t>Opposing ideas with statements supported by graphics/</a:t>
            </a:r>
            <a:br>
              <a:rPr lang="en-US" dirty="0">
                <a:solidFill>
                  <a:schemeClr val="tx1"/>
                </a:solidFill>
              </a:rPr>
            </a:br>
            <a:r>
              <a:rPr lang="en-US" dirty="0">
                <a:solidFill>
                  <a:schemeClr val="tx1"/>
                </a:solidFill>
              </a:rPr>
              <a:t>images</a:t>
            </a:r>
          </a:p>
        </p:txBody>
      </p:sp>
      <p:sp>
        <p:nvSpPr>
          <p:cNvPr id="8" name="Content Placeholder 8">
            <a:extLst>
              <a:ext uri="{FF2B5EF4-FFF2-40B4-BE49-F238E27FC236}">
                <a16:creationId xmlns:a16="http://schemas.microsoft.com/office/drawing/2014/main" id="{B9209230-AD29-C64F-9459-C762B7616E4F}"/>
              </a:ext>
            </a:extLst>
          </p:cNvPr>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 </a:t>
            </a:r>
            <a:fld id="{38743595-4496-5147-A886-7D133864DF76}" type="slidenum">
              <a:rPr lang="en-US" sz="600" b="0" i="0" smtClean="0">
                <a:solidFill>
                  <a:schemeClr val="bg2"/>
                </a:solidFill>
                <a:latin typeface="Arial" charset="0"/>
                <a:ea typeface="Arial" charset="0"/>
                <a:cs typeface="Arial" charset="0"/>
              </a:rPr>
              <a:pPr algn="ctr"/>
              <a:t>‹#›</a:t>
            </a:fld>
            <a:endParaRPr lang="en-US" sz="600" b="0" i="0" dirty="0">
              <a:solidFill>
                <a:schemeClr val="bg2"/>
              </a:solidFill>
              <a:latin typeface="Arial" charset="0"/>
              <a:ea typeface="Arial" charset="0"/>
              <a:cs typeface="Arial" charset="0"/>
            </a:endParaRPr>
          </a:p>
        </p:txBody>
      </p:sp>
      <p:sp>
        <p:nvSpPr>
          <p:cNvPr id="10" name="Content Placeholder 8">
            <a:extLst>
              <a:ext uri="{FF2B5EF4-FFF2-40B4-BE49-F238E27FC236}">
                <a16:creationId xmlns:a16="http://schemas.microsoft.com/office/drawing/2014/main" id="{6DF1656B-8DA8-3F41-8E59-17FBB3811831}"/>
              </a:ext>
            </a:extLst>
          </p:cNvPr>
          <p:cNvSpPr txBox="1">
            <a:spLocks/>
          </p:cNvSpPr>
          <p:nvPr userDrawn="1"/>
        </p:nvSpPr>
        <p:spPr>
          <a:xfrm>
            <a:off x="6732580" y="6375224"/>
            <a:ext cx="186055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Confidential Proprietary Information</a:t>
            </a:r>
            <a:endParaRPr lang="en-US" sz="600" b="0" i="0" dirty="0">
              <a:solidFill>
                <a:schemeClr val="bg2"/>
              </a:solidFill>
              <a:latin typeface="Arial" charset="0"/>
              <a:ea typeface="Arial" charset="0"/>
              <a:cs typeface="Arial" charset="0"/>
            </a:endParaRPr>
          </a:p>
        </p:txBody>
      </p:sp>
      <p:sp>
        <p:nvSpPr>
          <p:cNvPr id="11" name="Content Placeholder 8">
            <a:extLst>
              <a:ext uri="{FF2B5EF4-FFF2-40B4-BE49-F238E27FC236}">
                <a16:creationId xmlns:a16="http://schemas.microsoft.com/office/drawing/2014/main" id="{457A2A2E-88D0-344B-89C3-24F51B14B253}"/>
              </a:ext>
            </a:extLst>
          </p:cNvPr>
          <p:cNvSpPr txBox="1">
            <a:spLocks/>
          </p:cNvSpPr>
          <p:nvPr userDrawn="1"/>
        </p:nvSpPr>
        <p:spPr>
          <a:xfrm>
            <a:off x="4430233" y="6375224"/>
            <a:ext cx="2302347"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sz="600" b="0" i="0" dirty="0">
                <a:solidFill>
                  <a:schemeClr val="tx1"/>
                </a:solidFill>
                <a:latin typeface="Arial" charset="0"/>
                <a:cs typeface="Arial" charset="0"/>
              </a:rPr>
              <a:t> </a:t>
            </a:r>
            <a:r>
              <a:rPr lang="en-US" sz="600" b="0" i="0" dirty="0">
                <a:solidFill>
                  <a:schemeClr val="tx1"/>
                </a:solidFill>
                <a:latin typeface="Arial" charset="0"/>
                <a:ea typeface="Arial" charset="0"/>
                <a:cs typeface="Arial" charset="0"/>
              </a:rPr>
              <a:t>Presentation Title</a:t>
            </a:r>
          </a:p>
        </p:txBody>
      </p:sp>
      <p:pic>
        <p:nvPicPr>
          <p:cNvPr id="13" name="Picture 12">
            <a:extLst>
              <a:ext uri="{FF2B5EF4-FFF2-40B4-BE49-F238E27FC236}">
                <a16:creationId xmlns:a16="http://schemas.microsoft.com/office/drawing/2014/main" id="{D290F995-2263-2B40-86C3-1EBA1DD3AA88}"/>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 Col | Title |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093019" cy="549965"/>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1" y="1143000"/>
            <a:ext cx="2914447" cy="5029200"/>
          </a:xfrm>
        </p:spPr>
        <p:txBody>
          <a:bodyPr/>
          <a:lstStyle>
            <a:lvl1pPr>
              <a:defRPr sz="2000"/>
            </a:lvl1pPr>
            <a:lvl2pPr>
              <a:defRPr sz="1800"/>
            </a:lvl2pPr>
            <a:lvl3pPr>
              <a:defRPr sz="1600"/>
            </a:lvl3pPr>
            <a:lvl4pPr>
              <a:defRPr sz="1350"/>
            </a:lvl4pPr>
            <a:lvl5pPr>
              <a:defRPr sz="1350"/>
            </a:lvl5pPr>
          </a:lstStyle>
          <a:p>
            <a:pPr lvl="0"/>
            <a:r>
              <a:rPr lang="en-US" dirty="0"/>
              <a:t>First Level</a:t>
            </a:r>
          </a:p>
          <a:p>
            <a:pPr lvl="1"/>
            <a:r>
              <a:rPr lang="en-US" dirty="0"/>
              <a:t>Second Level</a:t>
            </a:r>
          </a:p>
          <a:p>
            <a:pPr lvl="2"/>
            <a:r>
              <a:rPr lang="en-US" dirty="0"/>
              <a:t>Third level</a:t>
            </a:r>
          </a:p>
        </p:txBody>
      </p:sp>
    </p:spTree>
    <p:extLst>
      <p:ext uri="{BB962C8B-B14F-4D97-AF65-F5344CB8AC3E}">
        <p14:creationId xmlns:p14="http://schemas.microsoft.com/office/powerpoint/2010/main" val="24203844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 Col | Title | Header |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093019" cy="536713"/>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2915409" cy="5029200"/>
          </a:xfrm>
        </p:spPr>
        <p:txBody>
          <a:bodyPr/>
          <a:lstStyle>
            <a:lvl1pPr>
              <a:spcBef>
                <a:spcPts val="1200"/>
              </a:spcBef>
              <a:defRPr sz="2000" b="1" i="0">
                <a:solidFill>
                  <a:schemeClr val="tx2"/>
                </a:solidFill>
                <a:latin typeface="+mn-lt"/>
                <a:cs typeface="Arial" charset="0"/>
              </a:defRPr>
            </a:lvl1pPr>
            <a:lvl2pPr marL="0" indent="0">
              <a:spcBef>
                <a:spcPts val="1200"/>
              </a:spcBef>
              <a:buFontTx/>
              <a:buNone/>
              <a:defRPr sz="2000">
                <a:latin typeface="+mn-lt"/>
              </a:defRPr>
            </a:lvl2pPr>
            <a:lvl3pPr marL="150059" indent="-150059">
              <a:spcBef>
                <a:spcPts val="600"/>
              </a:spcBef>
              <a:buFont typeface="Arial"/>
              <a:buChar char="•"/>
              <a:defRPr sz="1800">
                <a:latin typeface="+mn-lt"/>
              </a:defRPr>
            </a:lvl3pPr>
            <a:lvl4pPr marL="298927" indent="-150059">
              <a:buFont typeface="Lucida Grande"/>
              <a:buChar char="-"/>
              <a:defRPr sz="1600">
                <a:latin typeface="+mn-lt"/>
              </a:defRPr>
            </a:lvl4pPr>
            <a:lvl5pPr>
              <a:defRPr sz="1350"/>
            </a:lvl5pPr>
          </a:lstStyle>
          <a:p>
            <a:pPr lvl="0"/>
            <a:r>
              <a:rPr lang="en-US" dirty="0"/>
              <a:t>Header</a:t>
            </a:r>
          </a:p>
          <a:p>
            <a:pPr lvl="1"/>
            <a:r>
              <a:rPr lang="en-US" dirty="0"/>
              <a:t>First Level</a:t>
            </a:r>
          </a:p>
          <a:p>
            <a:pPr lvl="2"/>
            <a:r>
              <a:rPr lang="en-US" dirty="0"/>
              <a:t>Second Level</a:t>
            </a:r>
          </a:p>
          <a:p>
            <a:pPr lvl="3"/>
            <a:r>
              <a:rPr lang="en-US" dirty="0"/>
              <a:t>Third Level</a:t>
            </a:r>
          </a:p>
        </p:txBody>
      </p:sp>
    </p:spTree>
    <p:extLst>
      <p:ext uri="{BB962C8B-B14F-4D97-AF65-F5344CB8AC3E}">
        <p14:creationId xmlns:p14="http://schemas.microsoft.com/office/powerpoint/2010/main" val="176057280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093019" cy="483704"/>
          </a:xfrm>
        </p:spPr>
        <p:txBody>
          <a:bodyPr anchor="t"/>
          <a:lstStyle>
            <a:lvl1pPr>
              <a:defRPr>
                <a:solidFill>
                  <a:schemeClr val="accent1"/>
                </a:solidFill>
              </a:defRPr>
            </a:lvl1pPr>
          </a:lstStyle>
          <a:p>
            <a:r>
              <a:rPr lang="en-US" dirty="0"/>
              <a:t>Title</a:t>
            </a:r>
          </a:p>
        </p:txBody>
      </p:sp>
    </p:spTree>
    <p:extLst>
      <p:ext uri="{BB962C8B-B14F-4D97-AF65-F5344CB8AC3E}">
        <p14:creationId xmlns:p14="http://schemas.microsoft.com/office/powerpoint/2010/main" val="40899582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 Col Right">
    <p:spTree>
      <p:nvGrpSpPr>
        <p:cNvPr id="1" name=""/>
        <p:cNvGrpSpPr/>
        <p:nvPr/>
      </p:nvGrpSpPr>
      <p:grpSpPr>
        <a:xfrm>
          <a:off x="0" y="0"/>
          <a:ext cx="0" cy="0"/>
          <a:chOff x="0" y="0"/>
          <a:chExt cx="0" cy="0"/>
        </a:xfrm>
      </p:grpSpPr>
      <p:sp>
        <p:nvSpPr>
          <p:cNvPr id="5" name="Rectangle 4"/>
          <p:cNvSpPr/>
          <p:nvPr userDrawn="1"/>
        </p:nvSpPr>
        <p:spPr>
          <a:xfrm>
            <a:off x="6164826" y="0"/>
            <a:ext cx="29791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8" tIns="34299" rIns="68598" bIns="34299" numCol="1" spcCol="0" rtlCol="0" fromWordArt="0" anchor="ctr" anchorCtr="0" forceAA="0" compatLnSpc="1">
            <a:prstTxWarp prst="textNoShape">
              <a:avLst/>
            </a:prstTxWarp>
            <a:noAutofit/>
          </a:bodyPr>
          <a:lstStyle/>
          <a:p>
            <a:pPr algn="ctr"/>
            <a:endParaRPr lang="en-US" sz="1350" b="0" i="0" dirty="0">
              <a:latin typeface="Arial" charset="0"/>
            </a:endParaRPr>
          </a:p>
        </p:txBody>
      </p:sp>
      <p:sp>
        <p:nvSpPr>
          <p:cNvPr id="2" name="Title 1"/>
          <p:cNvSpPr>
            <a:spLocks noGrp="1"/>
          </p:cNvSpPr>
          <p:nvPr>
            <p:ph type="title" hasCustomPrompt="1"/>
          </p:nvPr>
        </p:nvSpPr>
        <p:spPr>
          <a:xfrm>
            <a:off x="457201" y="457200"/>
            <a:ext cx="5257799" cy="536713"/>
          </a:xfrm>
        </p:spPr>
        <p:txBody>
          <a:bodyPr anchor="t"/>
          <a:lstStyle>
            <a:lvl1pPr>
              <a:defRPr sz="2800" b="1" i="0">
                <a:solidFill>
                  <a:schemeClr val="accent1"/>
                </a:solidFill>
                <a:latin typeface="+mj-lt"/>
                <a:ea typeface="Georgia Bold" charset="0"/>
                <a:cs typeface="Georgia Bold" charset="0"/>
              </a:defRPr>
            </a:lvl1pPr>
          </a:lstStyle>
          <a:p>
            <a:r>
              <a:rPr lang="en-US" dirty="0"/>
              <a:t>Title</a:t>
            </a:r>
          </a:p>
        </p:txBody>
      </p:sp>
      <p:sp>
        <p:nvSpPr>
          <p:cNvPr id="4" name="Content Placeholder 3"/>
          <p:cNvSpPr>
            <a:spLocks noGrp="1"/>
          </p:cNvSpPr>
          <p:nvPr>
            <p:ph sz="quarter" idx="10" hasCustomPrompt="1"/>
          </p:nvPr>
        </p:nvSpPr>
        <p:spPr>
          <a:xfrm>
            <a:off x="457200" y="1143000"/>
            <a:ext cx="5259913" cy="5029200"/>
          </a:xfrm>
        </p:spPr>
        <p:txBody>
          <a:bodyPr/>
          <a:lstStyle>
            <a:lvl1pPr>
              <a:defRPr sz="2000"/>
            </a:lvl1pPr>
            <a:lvl2pPr>
              <a:defRPr sz="1800"/>
            </a:lvl2pPr>
            <a:lvl3pPr>
              <a:defRPr sz="1600"/>
            </a:lvl3pPr>
            <a:lvl4pPr>
              <a:defRPr sz="1350"/>
            </a:lvl4pPr>
            <a:lvl5pPr>
              <a:defRPr sz="1350"/>
            </a:lvl5pPr>
          </a:lstStyle>
          <a:p>
            <a:pPr lvl="0"/>
            <a:r>
              <a:rPr lang="en-US" dirty="0"/>
              <a:t>First Level</a:t>
            </a:r>
          </a:p>
          <a:p>
            <a:pPr lvl="1"/>
            <a:r>
              <a:rPr lang="en-US" dirty="0"/>
              <a:t>Second Level</a:t>
            </a:r>
          </a:p>
          <a:p>
            <a:pPr lvl="2"/>
            <a:r>
              <a:rPr lang="en-US" dirty="0"/>
              <a:t>Third Level</a:t>
            </a:r>
          </a:p>
        </p:txBody>
      </p:sp>
      <p:sp>
        <p:nvSpPr>
          <p:cNvPr id="6" name="Content Placeholder 8">
            <a:extLst>
              <a:ext uri="{FF2B5EF4-FFF2-40B4-BE49-F238E27FC236}">
                <a16:creationId xmlns:a16="http://schemas.microsoft.com/office/drawing/2014/main" id="{6D8632E2-2AF5-5344-96F4-779069C378D9}"/>
              </a:ext>
            </a:extLst>
          </p:cNvPr>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 </a:t>
            </a:r>
            <a:fld id="{38743595-4496-5147-A886-7D133864DF76}" type="slidenum">
              <a:rPr lang="en-US" sz="600" b="0" i="0" smtClean="0">
                <a:solidFill>
                  <a:schemeClr val="bg1"/>
                </a:solidFill>
                <a:latin typeface="Arial" charset="0"/>
                <a:ea typeface="Arial" charset="0"/>
                <a:cs typeface="Arial" charset="0"/>
              </a:rPr>
              <a:pPr algn="ctr"/>
              <a:t>‹#›</a:t>
            </a:fld>
            <a:endParaRPr lang="en-US" sz="600" b="0" i="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6080842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 Col Right | Header">
    <p:spTree>
      <p:nvGrpSpPr>
        <p:cNvPr id="1" name=""/>
        <p:cNvGrpSpPr/>
        <p:nvPr/>
      </p:nvGrpSpPr>
      <p:grpSpPr>
        <a:xfrm>
          <a:off x="0" y="0"/>
          <a:ext cx="0" cy="0"/>
          <a:chOff x="0" y="0"/>
          <a:chExt cx="0" cy="0"/>
        </a:xfrm>
      </p:grpSpPr>
      <p:sp>
        <p:nvSpPr>
          <p:cNvPr id="5" name="Rectangle 4"/>
          <p:cNvSpPr/>
          <p:nvPr userDrawn="1"/>
        </p:nvSpPr>
        <p:spPr>
          <a:xfrm>
            <a:off x="6846178" y="0"/>
            <a:ext cx="229782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8" tIns="34299" rIns="68598" bIns="34299" numCol="1" spcCol="0" rtlCol="0" fromWordArt="0" anchor="ctr" anchorCtr="0" forceAA="0" compatLnSpc="1">
            <a:prstTxWarp prst="textNoShape">
              <a:avLst/>
            </a:prstTxWarp>
            <a:noAutofit/>
          </a:bodyPr>
          <a:lstStyle/>
          <a:p>
            <a:pPr algn="ctr"/>
            <a:endParaRPr lang="en-US" sz="1350" b="0" i="0" dirty="0">
              <a:solidFill>
                <a:schemeClr val="accent2"/>
              </a:solidFill>
              <a:latin typeface="Arial" charset="0"/>
            </a:endParaRPr>
          </a:p>
        </p:txBody>
      </p:sp>
      <p:sp>
        <p:nvSpPr>
          <p:cNvPr id="2" name="Title 1"/>
          <p:cNvSpPr>
            <a:spLocks noGrp="1"/>
          </p:cNvSpPr>
          <p:nvPr>
            <p:ph type="title" hasCustomPrompt="1"/>
          </p:nvPr>
        </p:nvSpPr>
        <p:spPr>
          <a:xfrm>
            <a:off x="457200" y="457200"/>
            <a:ext cx="6192901" cy="470452"/>
          </a:xfrm>
        </p:spPr>
        <p:txBody>
          <a:bodyPr anchor="t"/>
          <a:lstStyle>
            <a:lvl1pPr>
              <a:defRPr sz="2800" b="1" i="0">
                <a:solidFill>
                  <a:schemeClr val="accent1"/>
                </a:solidFill>
                <a:latin typeface="+mj-lt"/>
                <a:ea typeface="Georgia Bold" charset="0"/>
                <a:cs typeface="Georgia Bold" charset="0"/>
              </a:defRPr>
            </a:lvl1pPr>
          </a:lstStyle>
          <a:p>
            <a:r>
              <a:rPr lang="en-US" dirty="0"/>
              <a:t>Title</a:t>
            </a:r>
          </a:p>
        </p:txBody>
      </p:sp>
      <p:sp>
        <p:nvSpPr>
          <p:cNvPr id="8" name="Content Placeholder 3"/>
          <p:cNvSpPr>
            <a:spLocks noGrp="1"/>
          </p:cNvSpPr>
          <p:nvPr>
            <p:ph sz="quarter" idx="10" hasCustomPrompt="1"/>
          </p:nvPr>
        </p:nvSpPr>
        <p:spPr>
          <a:xfrm>
            <a:off x="457200" y="1143000"/>
            <a:ext cx="6196793" cy="5029200"/>
          </a:xfrm>
        </p:spPr>
        <p:txBody>
          <a:bodyPr/>
          <a:lstStyle>
            <a:lvl1pPr>
              <a:spcBef>
                <a:spcPts val="1200"/>
              </a:spcBef>
              <a:defRPr sz="2000" b="1" i="0">
                <a:solidFill>
                  <a:schemeClr val="tx2"/>
                </a:solidFill>
                <a:latin typeface="+mn-lt"/>
                <a:cs typeface="Arial" charset="0"/>
              </a:defRPr>
            </a:lvl1pPr>
            <a:lvl2pPr marL="0" indent="0">
              <a:spcBef>
                <a:spcPts val="1200"/>
              </a:spcBef>
              <a:buFontTx/>
              <a:buNone/>
              <a:defRPr sz="2000">
                <a:latin typeface="+mn-lt"/>
              </a:defRPr>
            </a:lvl2pPr>
            <a:lvl3pPr marL="150059" indent="-150059">
              <a:spcBef>
                <a:spcPts val="600"/>
              </a:spcBef>
              <a:buFont typeface="Arial"/>
              <a:buChar char="•"/>
              <a:defRPr sz="1800">
                <a:latin typeface="+mn-lt"/>
              </a:defRPr>
            </a:lvl3pPr>
            <a:lvl4pPr marL="298927" indent="-150059">
              <a:buFont typeface="Lucida Grande"/>
              <a:buChar char="-"/>
              <a:defRPr sz="1600">
                <a:latin typeface="+mn-lt"/>
              </a:defRPr>
            </a:lvl4pPr>
            <a:lvl5pPr>
              <a:defRPr sz="1350"/>
            </a:lvl5pPr>
          </a:lstStyle>
          <a:p>
            <a:pPr lvl="0"/>
            <a:r>
              <a:rPr lang="en-US" dirty="0"/>
              <a:t>Header</a:t>
            </a:r>
          </a:p>
          <a:p>
            <a:pPr lvl="1"/>
            <a:r>
              <a:rPr lang="en-US" dirty="0"/>
              <a:t>First Level </a:t>
            </a:r>
          </a:p>
          <a:p>
            <a:pPr lvl="2"/>
            <a:r>
              <a:rPr lang="en-US" dirty="0"/>
              <a:t>Second Level</a:t>
            </a:r>
          </a:p>
          <a:p>
            <a:pPr lvl="3"/>
            <a:r>
              <a:rPr lang="en-US" dirty="0"/>
              <a:t>Third Level</a:t>
            </a:r>
          </a:p>
        </p:txBody>
      </p:sp>
      <p:sp>
        <p:nvSpPr>
          <p:cNvPr id="6" name="Content Placeholder 8">
            <a:extLst>
              <a:ext uri="{FF2B5EF4-FFF2-40B4-BE49-F238E27FC236}">
                <a16:creationId xmlns:a16="http://schemas.microsoft.com/office/drawing/2014/main" id="{4BBF20C8-DBA1-6648-A30B-121B74D03986}"/>
              </a:ext>
            </a:extLst>
          </p:cNvPr>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 </a:t>
            </a:r>
            <a:fld id="{38743595-4496-5147-A886-7D133864DF76}" type="slidenum">
              <a:rPr lang="en-US" sz="600" b="0" i="0" smtClean="0">
                <a:solidFill>
                  <a:schemeClr val="bg1"/>
                </a:solidFill>
                <a:latin typeface="Arial" charset="0"/>
                <a:ea typeface="Arial" charset="0"/>
                <a:cs typeface="Arial" charset="0"/>
              </a:rPr>
              <a:pPr algn="ctr"/>
              <a:t>‹#›</a:t>
            </a:fld>
            <a:endParaRPr lang="en-US" sz="600" b="0" i="0" dirty="0">
              <a:solidFill>
                <a:schemeClr val="bg1"/>
              </a:solidFill>
              <a:latin typeface="Arial" charset="0"/>
              <a:ea typeface="Arial" charset="0"/>
              <a:cs typeface="Arial" charset="0"/>
            </a:endParaRPr>
          </a:p>
        </p:txBody>
      </p:sp>
      <p:sp>
        <p:nvSpPr>
          <p:cNvPr id="7" name="Content Placeholder 8">
            <a:extLst>
              <a:ext uri="{FF2B5EF4-FFF2-40B4-BE49-F238E27FC236}">
                <a16:creationId xmlns:a16="http://schemas.microsoft.com/office/drawing/2014/main" id="{54B7BBFD-901D-A340-A284-DFA3E129ABF1}"/>
              </a:ext>
            </a:extLst>
          </p:cNvPr>
          <p:cNvSpPr txBox="1">
            <a:spLocks/>
          </p:cNvSpPr>
          <p:nvPr userDrawn="1"/>
        </p:nvSpPr>
        <p:spPr>
          <a:xfrm>
            <a:off x="6732580" y="6375224"/>
            <a:ext cx="186055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1"/>
                </a:solidFill>
                <a:latin typeface="Arial" charset="0"/>
                <a:cs typeface="Arial" charset="0"/>
              </a:rPr>
              <a:t>Confidential Proprietary Information</a:t>
            </a:r>
            <a:endParaRPr lang="en-US" sz="600" b="0" i="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4472645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Reversed Logo">
    <p:spTree>
      <p:nvGrpSpPr>
        <p:cNvPr id="1" name=""/>
        <p:cNvGrpSpPr/>
        <p:nvPr/>
      </p:nvGrpSpPr>
      <p:grpSpPr>
        <a:xfrm>
          <a:off x="0" y="0"/>
          <a:ext cx="0" cy="0"/>
          <a:chOff x="0" y="0"/>
          <a:chExt cx="0" cy="0"/>
        </a:xfrm>
      </p:grpSpPr>
      <p:sp>
        <p:nvSpPr>
          <p:cNvPr id="10" name="Rectangle 9"/>
          <p:cNvSpPr/>
          <p:nvPr userDrawn="1"/>
        </p:nvSpPr>
        <p:spPr>
          <a:xfrm>
            <a:off x="0" y="0"/>
            <a:ext cx="9144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7" name="Title 1">
            <a:extLst>
              <a:ext uri="{FF2B5EF4-FFF2-40B4-BE49-F238E27FC236}">
                <a16:creationId xmlns:a16="http://schemas.microsoft.com/office/drawing/2014/main" id="{BF07237D-9A1C-3A46-AE32-6220543DB610}"/>
              </a:ext>
            </a:extLst>
          </p:cNvPr>
          <p:cNvSpPr>
            <a:spLocks noGrp="1"/>
          </p:cNvSpPr>
          <p:nvPr>
            <p:ph type="ctrTitle" hasCustomPrompt="1"/>
          </p:nvPr>
        </p:nvSpPr>
        <p:spPr bwMode="white">
          <a:xfrm>
            <a:off x="457200" y="3987483"/>
            <a:ext cx="5097090" cy="1215588"/>
          </a:xfrm>
        </p:spPr>
        <p:txBody>
          <a:bodyPr anchor="b"/>
          <a:lstStyle>
            <a:lvl1pPr algn="l">
              <a:lnSpc>
                <a:spcPct val="80000"/>
              </a:lnSpc>
              <a:defRPr sz="3601" b="1" i="0" cap="none" baseline="0">
                <a:solidFill>
                  <a:srgbClr val="FFFFFF"/>
                </a:solidFill>
                <a:latin typeface="+mj-lt"/>
                <a:cs typeface="Georgia Bold" charset="0"/>
              </a:defRPr>
            </a:lvl1pPr>
          </a:lstStyle>
          <a:p>
            <a:r>
              <a:rPr lang="en-US" dirty="0"/>
              <a:t>Presentation Title</a:t>
            </a:r>
          </a:p>
        </p:txBody>
      </p:sp>
      <p:sp>
        <p:nvSpPr>
          <p:cNvPr id="8" name="Subtitle 2">
            <a:extLst>
              <a:ext uri="{FF2B5EF4-FFF2-40B4-BE49-F238E27FC236}">
                <a16:creationId xmlns:a16="http://schemas.microsoft.com/office/drawing/2014/main" id="{DDBE4E9E-1826-0A44-87BA-8DDAC03F0BF9}"/>
              </a:ext>
            </a:extLst>
          </p:cNvPr>
          <p:cNvSpPr>
            <a:spLocks noGrp="1"/>
          </p:cNvSpPr>
          <p:nvPr>
            <p:ph type="subTitle" idx="1" hasCustomPrompt="1"/>
          </p:nvPr>
        </p:nvSpPr>
        <p:spPr bwMode="white">
          <a:xfrm>
            <a:off x="457200" y="5345291"/>
            <a:ext cx="3896359" cy="335328"/>
          </a:xfrm>
        </p:spPr>
        <p:txBody>
          <a:bodyPr anchor="t">
            <a:noAutofit/>
          </a:bodyPr>
          <a:lstStyle>
            <a:lvl1pPr marL="0" indent="0" algn="l">
              <a:spcBef>
                <a:spcPts val="225"/>
              </a:spcBef>
              <a:buNone/>
              <a:defRPr sz="1100" b="0" i="0" cap="none" spc="0" baseline="0">
                <a:solidFill>
                  <a:srgbClr val="FFFFFF"/>
                </a:solidFill>
                <a:latin typeface="+mn-lt"/>
                <a:cs typeface="Arial" charset="0"/>
              </a:defRPr>
            </a:lvl1pPr>
            <a:lvl2pPr marL="342660" indent="0" algn="ctr">
              <a:buNone/>
              <a:defRPr>
                <a:solidFill>
                  <a:schemeClr val="tx1">
                    <a:tint val="75000"/>
                  </a:schemeClr>
                </a:solidFill>
              </a:defRPr>
            </a:lvl2pPr>
            <a:lvl3pPr marL="685318" indent="0" algn="ctr">
              <a:buNone/>
              <a:defRPr>
                <a:solidFill>
                  <a:schemeClr val="tx1">
                    <a:tint val="75000"/>
                  </a:schemeClr>
                </a:solidFill>
              </a:defRPr>
            </a:lvl3pPr>
            <a:lvl4pPr marL="1027980" indent="0" algn="ctr">
              <a:buNone/>
              <a:defRPr>
                <a:solidFill>
                  <a:schemeClr val="tx1">
                    <a:tint val="75000"/>
                  </a:schemeClr>
                </a:solidFill>
              </a:defRPr>
            </a:lvl4pPr>
            <a:lvl5pPr marL="1370637" indent="0" algn="ctr">
              <a:buNone/>
              <a:defRPr>
                <a:solidFill>
                  <a:schemeClr val="tx1">
                    <a:tint val="75000"/>
                  </a:schemeClr>
                </a:solidFill>
              </a:defRPr>
            </a:lvl5pPr>
            <a:lvl6pPr marL="1713298" indent="0" algn="ctr">
              <a:buNone/>
              <a:defRPr>
                <a:solidFill>
                  <a:schemeClr val="tx1">
                    <a:tint val="75000"/>
                  </a:schemeClr>
                </a:solidFill>
              </a:defRPr>
            </a:lvl6pPr>
            <a:lvl7pPr marL="2055958" indent="0" algn="ctr">
              <a:buNone/>
              <a:defRPr>
                <a:solidFill>
                  <a:schemeClr val="tx1">
                    <a:tint val="75000"/>
                  </a:schemeClr>
                </a:solidFill>
              </a:defRPr>
            </a:lvl7pPr>
            <a:lvl8pPr marL="2398614" indent="0" algn="ctr">
              <a:buNone/>
              <a:defRPr>
                <a:solidFill>
                  <a:schemeClr val="tx1">
                    <a:tint val="75000"/>
                  </a:schemeClr>
                </a:solidFill>
              </a:defRPr>
            </a:lvl8pPr>
            <a:lvl9pPr marL="2741277" indent="0" algn="ctr">
              <a:buNone/>
              <a:defRPr>
                <a:solidFill>
                  <a:schemeClr val="tx1">
                    <a:tint val="75000"/>
                  </a:schemeClr>
                </a:solidFill>
              </a:defRPr>
            </a:lvl9pPr>
          </a:lstStyle>
          <a:p>
            <a:r>
              <a:rPr lang="en-US" dirty="0"/>
              <a:t>Presentation subtitle</a:t>
            </a:r>
          </a:p>
        </p:txBody>
      </p:sp>
      <p:sp>
        <p:nvSpPr>
          <p:cNvPr id="9" name="Content Placeholder 8">
            <a:extLst>
              <a:ext uri="{FF2B5EF4-FFF2-40B4-BE49-F238E27FC236}">
                <a16:creationId xmlns:a16="http://schemas.microsoft.com/office/drawing/2014/main" id="{AF684DBD-F8CD-0344-8F5A-A22F6B82ADD8}"/>
              </a:ext>
            </a:extLst>
          </p:cNvPr>
          <p:cNvSpPr txBox="1">
            <a:spLocks/>
          </p:cNvSpPr>
          <p:nvPr userDrawn="1"/>
        </p:nvSpPr>
        <p:spPr>
          <a:xfrm>
            <a:off x="6732580" y="6375224"/>
            <a:ext cx="186055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1"/>
                </a:solidFill>
                <a:latin typeface="Arial" charset="0"/>
                <a:cs typeface="Arial" charset="0"/>
              </a:rPr>
              <a:t>Confidential Proprietary Information</a:t>
            </a:r>
            <a:endParaRPr lang="en-US" sz="600" b="0" i="0" dirty="0">
              <a:solidFill>
                <a:schemeClr val="bg1"/>
              </a:solidFill>
              <a:latin typeface="Arial" charset="0"/>
              <a:ea typeface="Arial" charset="0"/>
              <a:cs typeface="Arial" charset="0"/>
            </a:endParaRPr>
          </a:p>
        </p:txBody>
      </p:sp>
      <p:sp>
        <p:nvSpPr>
          <p:cNvPr id="11" name="Content Placeholder 8">
            <a:extLst>
              <a:ext uri="{FF2B5EF4-FFF2-40B4-BE49-F238E27FC236}">
                <a16:creationId xmlns:a16="http://schemas.microsoft.com/office/drawing/2014/main" id="{EA9A6F3E-7126-3644-AF82-1EF1E408B0F8}"/>
              </a:ext>
            </a:extLst>
          </p:cNvPr>
          <p:cNvSpPr txBox="1">
            <a:spLocks/>
          </p:cNvSpPr>
          <p:nvPr userDrawn="1"/>
        </p:nvSpPr>
        <p:spPr>
          <a:xfrm>
            <a:off x="4430233" y="6375224"/>
            <a:ext cx="2302347"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sz="600" b="0" i="0" dirty="0">
                <a:solidFill>
                  <a:schemeClr val="tx1"/>
                </a:solidFill>
                <a:latin typeface="Arial" charset="0"/>
                <a:cs typeface="Arial" charset="0"/>
              </a:rPr>
              <a:t> </a:t>
            </a:r>
            <a:r>
              <a:rPr lang="en-US" sz="600" b="0" i="0" dirty="0">
                <a:solidFill>
                  <a:schemeClr val="tx1"/>
                </a:solidFill>
                <a:latin typeface="Arial" charset="0"/>
                <a:ea typeface="Arial" charset="0"/>
                <a:cs typeface="Arial" charset="0"/>
              </a:rPr>
              <a:t>Presentation Title</a:t>
            </a:r>
          </a:p>
        </p:txBody>
      </p:sp>
      <p:pic>
        <p:nvPicPr>
          <p:cNvPr id="12" name="Picture 11">
            <a:extLst>
              <a:ext uri="{FF2B5EF4-FFF2-40B4-BE49-F238E27FC236}">
                <a16:creationId xmlns:a16="http://schemas.microsoft.com/office/drawing/2014/main" id="{FDBC98F6-4D2E-40BD-8579-A9744DB45283}"/>
              </a:ext>
            </a:extLst>
          </p:cNvPr>
          <p:cNvPicPr>
            <a:picLocks noChangeAspect="1"/>
          </p:cNvPicPr>
          <p:nvPr userDrawn="1"/>
        </p:nvPicPr>
        <p:blipFill rotWithShape="1">
          <a:blip r:embed="rId2"/>
          <a:srcRect l="7424" t="21906" r="7900" b="21677"/>
          <a:stretch/>
        </p:blipFill>
        <p:spPr>
          <a:xfrm>
            <a:off x="400753" y="6308535"/>
            <a:ext cx="1420903" cy="367622"/>
          </a:xfrm>
          <a:prstGeom prst="rect">
            <a:avLst/>
          </a:prstGeom>
        </p:spPr>
      </p:pic>
    </p:spTree>
    <p:extLst>
      <p:ext uri="{BB962C8B-B14F-4D97-AF65-F5344CB8AC3E}">
        <p14:creationId xmlns:p14="http://schemas.microsoft.com/office/powerpoint/2010/main" val="8109666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99229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imple Layout - 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086600" cy="420624"/>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7086600" cy="4800600"/>
          </a:xfrm>
        </p:spPr>
        <p:txBody>
          <a:bodyPr/>
          <a:lstStyle>
            <a:lvl1pPr>
              <a:defRPr sz="2000">
                <a:solidFill>
                  <a:schemeClr val="bg2"/>
                </a:solidFill>
              </a:defRPr>
            </a:lvl1pPr>
            <a:lvl2pPr>
              <a:defRPr sz="1800">
                <a:solidFill>
                  <a:schemeClr val="bg2"/>
                </a:solidFill>
              </a:defRPr>
            </a:lvl2pPr>
            <a:lvl3pPr>
              <a:defRPr sz="1600">
                <a:solidFill>
                  <a:schemeClr val="bg2"/>
                </a:solidFill>
              </a:defRPr>
            </a:lvl3pPr>
            <a:lvl4pPr>
              <a:defRPr sz="1800"/>
            </a:lvl4pPr>
            <a:lvl5pPr>
              <a:defRPr sz="1800"/>
            </a:lvl5pPr>
          </a:lstStyle>
          <a:p>
            <a:pPr lvl="0"/>
            <a:r>
              <a:rPr lang="en-US" dirty="0"/>
              <a:t>First Level</a:t>
            </a:r>
          </a:p>
          <a:p>
            <a:pPr lvl="1"/>
            <a:r>
              <a:rPr lang="en-US" dirty="0"/>
              <a:t>Second Level</a:t>
            </a:r>
          </a:p>
          <a:p>
            <a:pPr lvl="2"/>
            <a:r>
              <a:rPr lang="en-US" dirty="0"/>
              <a:t>Third Level</a:t>
            </a:r>
          </a:p>
        </p:txBody>
      </p:sp>
      <p:sp>
        <p:nvSpPr>
          <p:cNvPr id="7" name="Text Placeholder 3">
            <a:extLst>
              <a:ext uri="{FF2B5EF4-FFF2-40B4-BE49-F238E27FC236}">
                <a16:creationId xmlns:a16="http://schemas.microsoft.com/office/drawing/2014/main" id="{B2D089B6-E31C-9F4C-A859-ADF25E22CCF8}"/>
              </a:ext>
            </a:extLst>
          </p:cNvPr>
          <p:cNvSpPr>
            <a:spLocks noGrp="1"/>
          </p:cNvSpPr>
          <p:nvPr>
            <p:ph type="body" sz="quarter" idx="11" hasCustomPrompt="1"/>
          </p:nvPr>
        </p:nvSpPr>
        <p:spPr>
          <a:xfrm>
            <a:off x="5405573" y="6373368"/>
            <a:ext cx="1244528" cy="228600"/>
          </a:xfrm>
        </p:spPr>
        <p:txBody>
          <a:bodyPr tIns="45720" bIns="45720" anchor="ctr" anchorCtr="0"/>
          <a:lstStyle>
            <a:lvl1pPr>
              <a:defRPr sz="600" baseline="0">
                <a:solidFill>
                  <a:schemeClr val="bg2"/>
                </a:solidFill>
              </a:defRPr>
            </a:lvl1pPr>
          </a:lstStyle>
          <a:p>
            <a:pPr lvl="0"/>
            <a:r>
              <a:rPr lang="en-US" dirty="0"/>
              <a:t>Confidential Proprietary Information</a:t>
            </a:r>
          </a:p>
        </p:txBody>
      </p:sp>
      <p:sp>
        <p:nvSpPr>
          <p:cNvPr id="8" name="Text Placeholder 6">
            <a:extLst>
              <a:ext uri="{FF2B5EF4-FFF2-40B4-BE49-F238E27FC236}">
                <a16:creationId xmlns:a16="http://schemas.microsoft.com/office/drawing/2014/main" id="{F5782B70-2704-A940-BA9A-036BAD4AD280}"/>
              </a:ext>
            </a:extLst>
          </p:cNvPr>
          <p:cNvSpPr>
            <a:spLocks noGrp="1"/>
          </p:cNvSpPr>
          <p:nvPr>
            <p:ph type="body" sz="quarter" idx="12" hasCustomPrompt="1"/>
          </p:nvPr>
        </p:nvSpPr>
        <p:spPr>
          <a:xfrm>
            <a:off x="3294218" y="6373368"/>
            <a:ext cx="1728216" cy="228600"/>
          </a:xfrm>
        </p:spPr>
        <p:txBody>
          <a:bodyPr tIns="45720" bIns="45720" anchor="ctr" anchorCtr="0"/>
          <a:lstStyle>
            <a:lvl1pPr>
              <a:defRPr sz="600" baseline="0">
                <a:solidFill>
                  <a:schemeClr val="tx1"/>
                </a:solidFill>
              </a:defRPr>
            </a:lvl1pPr>
          </a:lstStyle>
          <a:p>
            <a:pPr lvl="0"/>
            <a:r>
              <a:rPr lang="en-US" dirty="0"/>
              <a:t>Presentation Title</a:t>
            </a:r>
          </a:p>
        </p:txBody>
      </p:sp>
      <p:sp>
        <p:nvSpPr>
          <p:cNvPr id="3" name="TextBox 2">
            <a:extLst>
              <a:ext uri="{FF2B5EF4-FFF2-40B4-BE49-F238E27FC236}">
                <a16:creationId xmlns:a16="http://schemas.microsoft.com/office/drawing/2014/main" id="{D5E7F2E4-7E92-ED48-B50B-40BD6F937508}"/>
              </a:ext>
            </a:extLst>
          </p:cNvPr>
          <p:cNvSpPr txBox="1"/>
          <p:nvPr userDrawn="1"/>
        </p:nvSpPr>
        <p:spPr>
          <a:xfrm>
            <a:off x="1358153" y="712694"/>
            <a:ext cx="0" cy="0"/>
          </a:xfrm>
          <a:prstGeom prst="rect">
            <a:avLst/>
          </a:prstGeom>
          <a:noFill/>
        </p:spPr>
        <p:txBody>
          <a:bodyPr wrap="none" lIns="0" tIns="0" rIns="0" bIns="0" rtlCol="0">
            <a:noAutofit/>
          </a:bodyPr>
          <a:lstStyle/>
          <a:p>
            <a:pPr defTabSz="456758" fontAlgn="base">
              <a:spcBef>
                <a:spcPts val="1200"/>
              </a:spcBef>
            </a:pPr>
            <a:endParaRPr lang="en-US" dirty="0" err="1">
              <a:solidFill>
                <a:schemeClr val="bg2"/>
              </a:solidFill>
              <a:ea typeface="MetLife Circular Light" charset="0"/>
              <a:cs typeface="MetLife Circular Light" charset="0"/>
            </a:endParaRPr>
          </a:p>
        </p:txBody>
      </p:sp>
    </p:spTree>
    <p:extLst>
      <p:ext uri="{BB962C8B-B14F-4D97-AF65-F5344CB8AC3E}">
        <p14:creationId xmlns:p14="http://schemas.microsoft.com/office/powerpoint/2010/main" val="251583702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Subtitle, Blank">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solidFill>
                  <a:schemeClr val="accent6"/>
                </a:solidFill>
              </a:defRPr>
            </a:lvl1pPr>
          </a:lstStyle>
          <a:p>
            <a:fld id="{3A5D2E96-09D4-684C-BDED-6024B7F4284C}" type="slidenum">
              <a:rPr lang="en-US" smtClean="0"/>
              <a:pPr/>
              <a:t>‹#›</a:t>
            </a:fld>
            <a:endParaRPr lang="en-US" dirty="0"/>
          </a:p>
        </p:txBody>
      </p:sp>
      <p:sp>
        <p:nvSpPr>
          <p:cNvPr id="10" name="Title 1"/>
          <p:cNvSpPr>
            <a:spLocks noGrp="1"/>
          </p:cNvSpPr>
          <p:nvPr>
            <p:ph type="title"/>
          </p:nvPr>
        </p:nvSpPr>
        <p:spPr>
          <a:xfrm>
            <a:off x="269160" y="204830"/>
            <a:ext cx="8484316" cy="657953"/>
          </a:xfrm>
        </p:spPr>
        <p:txBody>
          <a:bodyPr anchor="t">
            <a:noAutofit/>
          </a:bodyPr>
          <a:lstStyle/>
          <a:p>
            <a:r>
              <a:rPr lang="en-US"/>
              <a:t>Click to edit Master title style</a:t>
            </a:r>
            <a:endParaRPr lang="en-US" dirty="0"/>
          </a:p>
        </p:txBody>
      </p:sp>
      <p:sp>
        <p:nvSpPr>
          <p:cNvPr id="11" name="Text Placeholder 6"/>
          <p:cNvSpPr>
            <a:spLocks noGrp="1"/>
          </p:cNvSpPr>
          <p:nvPr>
            <p:ph type="body" sz="quarter" idx="13" hasCustomPrompt="1"/>
          </p:nvPr>
        </p:nvSpPr>
        <p:spPr>
          <a:xfrm>
            <a:off x="264849" y="857364"/>
            <a:ext cx="8488626" cy="311037"/>
          </a:xfrm>
        </p:spPr>
        <p:txBody>
          <a:bodyPr lIns="91440" tIns="0" rIns="91440" bIns="0" anchor="b" anchorCtr="0">
            <a:noAutofit/>
          </a:bodyPr>
          <a:lstStyle>
            <a:lvl1pPr>
              <a:defRPr sz="1800">
                <a:solidFill>
                  <a:schemeClr val="accent3"/>
                </a:solidFill>
              </a:defRPr>
            </a:lvl1pPr>
          </a:lstStyle>
          <a:p>
            <a:pPr lvl="0"/>
            <a:r>
              <a:rPr lang="en-US" dirty="0"/>
              <a:t>Subtitle text style</a:t>
            </a:r>
          </a:p>
        </p:txBody>
      </p:sp>
      <p:sp>
        <p:nvSpPr>
          <p:cNvPr id="12" name="Footer Placeholder 11"/>
          <p:cNvSpPr>
            <a:spLocks noGrp="1"/>
          </p:cNvSpPr>
          <p:nvPr>
            <p:ph type="ftr" sz="quarter" idx="3"/>
          </p:nvPr>
        </p:nvSpPr>
        <p:spPr>
          <a:xfrm>
            <a:off x="1320266" y="6527425"/>
            <a:ext cx="3086100" cy="144491"/>
          </a:xfrm>
          <a:prstGeom prst="rect">
            <a:avLst/>
          </a:prstGeom>
        </p:spPr>
        <p:txBody>
          <a:bodyPr vert="horz" lIns="68580" tIns="34290" rIns="68580" bIns="34290" rtlCol="0" anchor="ctr"/>
          <a:lstStyle>
            <a:lvl1pPr algn="l">
              <a:defRPr sz="600">
                <a:solidFill>
                  <a:schemeClr val="accent3"/>
                </a:solidFill>
              </a:defRPr>
            </a:lvl1pPr>
          </a:lstStyle>
          <a:p>
            <a:r>
              <a:rPr lang="en-US" dirty="0"/>
              <a:t>To edit go to: Insert &gt; Header and Footer</a:t>
            </a:r>
          </a:p>
        </p:txBody>
      </p:sp>
    </p:spTree>
    <p:extLst>
      <p:ext uri="{BB962C8B-B14F-4D97-AF65-F5344CB8AC3E}">
        <p14:creationId xmlns:p14="http://schemas.microsoft.com/office/powerpoint/2010/main" val="27843496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imple Layout -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52692"/>
            <a:ext cx="8184776" cy="484632"/>
          </a:xfrm>
        </p:spPr>
        <p:txBody>
          <a:bodyPr anchor="t"/>
          <a:lstStyle>
            <a:lvl1pPr>
              <a:defRPr>
                <a:solidFill>
                  <a:schemeClr val="accent1"/>
                </a:solidFill>
              </a:defRPr>
            </a:lvl1pPr>
          </a:lstStyle>
          <a:p>
            <a:r>
              <a:rPr lang="en-US" dirty="0"/>
              <a:t>Title</a:t>
            </a:r>
          </a:p>
        </p:txBody>
      </p:sp>
      <p:sp>
        <p:nvSpPr>
          <p:cNvPr id="5" name="Text Placeholder 3">
            <a:extLst>
              <a:ext uri="{FF2B5EF4-FFF2-40B4-BE49-F238E27FC236}">
                <a16:creationId xmlns:a16="http://schemas.microsoft.com/office/drawing/2014/main" id="{521C4F56-7FF8-1041-9A04-A9BC2FE24337}"/>
              </a:ext>
            </a:extLst>
          </p:cNvPr>
          <p:cNvSpPr>
            <a:spLocks noGrp="1"/>
          </p:cNvSpPr>
          <p:nvPr>
            <p:ph type="body" sz="quarter" idx="11" hasCustomPrompt="1"/>
          </p:nvPr>
        </p:nvSpPr>
        <p:spPr>
          <a:xfrm>
            <a:off x="5405573" y="6373368"/>
            <a:ext cx="1244528" cy="228600"/>
          </a:xfrm>
        </p:spPr>
        <p:txBody>
          <a:bodyPr tIns="45720" bIns="45720" anchor="ctr" anchorCtr="0"/>
          <a:lstStyle>
            <a:lvl1pPr>
              <a:defRPr sz="600" baseline="0">
                <a:solidFill>
                  <a:schemeClr val="bg2"/>
                </a:solidFill>
              </a:defRPr>
            </a:lvl1pPr>
          </a:lstStyle>
          <a:p>
            <a:pPr lvl="0"/>
            <a:r>
              <a:rPr lang="en-US" dirty="0"/>
              <a:t>Confidential Proprietary Information</a:t>
            </a:r>
          </a:p>
        </p:txBody>
      </p:sp>
      <p:sp>
        <p:nvSpPr>
          <p:cNvPr id="6" name="Text Placeholder 6">
            <a:extLst>
              <a:ext uri="{FF2B5EF4-FFF2-40B4-BE49-F238E27FC236}">
                <a16:creationId xmlns:a16="http://schemas.microsoft.com/office/drawing/2014/main" id="{F7DCBA7C-61E8-9B4E-9C9A-CE5E040FC34B}"/>
              </a:ext>
            </a:extLst>
          </p:cNvPr>
          <p:cNvSpPr>
            <a:spLocks noGrp="1"/>
          </p:cNvSpPr>
          <p:nvPr>
            <p:ph type="body" sz="quarter" idx="12" hasCustomPrompt="1"/>
          </p:nvPr>
        </p:nvSpPr>
        <p:spPr>
          <a:xfrm>
            <a:off x="3294218" y="6373368"/>
            <a:ext cx="1728216" cy="228600"/>
          </a:xfrm>
        </p:spPr>
        <p:txBody>
          <a:bodyPr tIns="45720" bIns="45720" anchor="ctr" anchorCtr="0"/>
          <a:lstStyle>
            <a:lvl1pPr>
              <a:defRPr sz="600" baseline="0">
                <a:solidFill>
                  <a:schemeClr val="tx1"/>
                </a:solidFill>
              </a:defRPr>
            </a:lvl1pPr>
          </a:lstStyle>
          <a:p>
            <a:pPr lvl="0"/>
            <a:r>
              <a:rPr lang="en-US" dirty="0"/>
              <a:t>Presentation Title</a:t>
            </a:r>
          </a:p>
        </p:txBody>
      </p:sp>
    </p:spTree>
    <p:extLst>
      <p:ext uri="{BB962C8B-B14F-4D97-AF65-F5344CB8AC3E}">
        <p14:creationId xmlns:p14="http://schemas.microsoft.com/office/powerpoint/2010/main" val="32450786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671681"/>
            <a:ext cx="6885432" cy="5456707"/>
          </a:xfrm>
          <a:prstGeom prst="rect">
            <a:avLst/>
          </a:prstGeom>
        </p:spPr>
        <p:txBody>
          <a:bodyPr lIns="0" tIns="0" rIns="0" bIns="0" anchor="ctr"/>
          <a:lstStyle>
            <a:lvl1pPr algn="ctr">
              <a:defRPr sz="1200">
                <a:solidFill>
                  <a:srgbClr val="000000"/>
                </a:solidFill>
              </a:defRPr>
            </a:lvl1pPr>
          </a:lstStyle>
          <a:p>
            <a:endParaRPr lang="en-US" dirty="0"/>
          </a:p>
        </p:txBody>
      </p:sp>
      <p:sp>
        <p:nvSpPr>
          <p:cNvPr id="4" name="Rectangle 3"/>
          <p:cNvSpPr/>
          <p:nvPr userDrawn="1"/>
        </p:nvSpPr>
        <p:spPr>
          <a:xfrm>
            <a:off x="6885432" y="671683"/>
            <a:ext cx="2258568" cy="5456706"/>
          </a:xfrm>
          <a:prstGeom prst="rect">
            <a:avLst/>
          </a:prstGeom>
          <a:solidFill>
            <a:srgbClr val="0061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  </a:t>
            </a:r>
          </a:p>
        </p:txBody>
      </p:sp>
      <p:sp>
        <p:nvSpPr>
          <p:cNvPr id="5" name="Rectangle 4"/>
          <p:cNvSpPr>
            <a:spLocks noChangeAspect="1"/>
          </p:cNvSpPr>
          <p:nvPr userDrawn="1"/>
        </p:nvSpPr>
        <p:spPr>
          <a:xfrm>
            <a:off x="6153912" y="671682"/>
            <a:ext cx="732310" cy="5456707"/>
          </a:xfrm>
          <a:prstGeom prst="rect">
            <a:avLst/>
          </a:prstGeom>
          <a:solidFill>
            <a:srgbClr val="00A3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3" name="Picture Placeholder 2"/>
          <p:cNvSpPr>
            <a:spLocks noGrp="1"/>
          </p:cNvSpPr>
          <p:nvPr>
            <p:ph type="pic" sz="quarter" idx="11" hasCustomPrompt="1"/>
          </p:nvPr>
        </p:nvSpPr>
        <p:spPr>
          <a:xfrm>
            <a:off x="6885432" y="6245352"/>
            <a:ext cx="2057400" cy="484632"/>
          </a:xfrm>
          <a:prstGeom prst="rect">
            <a:avLst/>
          </a:prstGeom>
        </p:spPr>
        <p:txBody>
          <a:bodyPr lIns="0" tIns="0" rIns="0" bIns="0" anchor="ctr"/>
          <a:lstStyle>
            <a:lvl1pPr algn="ctr">
              <a:defRPr sz="1200" baseline="0">
                <a:solidFill>
                  <a:srgbClr val="000000"/>
                </a:solidFill>
              </a:defRPr>
            </a:lvl1pPr>
          </a:lstStyle>
          <a:p>
            <a:r>
              <a:rPr lang="en-US" dirty="0"/>
              <a:t>Partner logo here</a:t>
            </a:r>
          </a:p>
        </p:txBody>
      </p:sp>
      <p:pic>
        <p:nvPicPr>
          <p:cNvPr id="7" name="Picture 6">
            <a:extLst>
              <a:ext uri="{FF2B5EF4-FFF2-40B4-BE49-F238E27FC236}">
                <a16:creationId xmlns:a16="http://schemas.microsoft.com/office/drawing/2014/main" id="{2D53EA32-39D2-45A9-B58B-FF74A65C4A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1514803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671681"/>
            <a:ext cx="6885432" cy="5456707"/>
          </a:xfrm>
          <a:prstGeom prst="rect">
            <a:avLst/>
          </a:prstGeom>
        </p:spPr>
        <p:txBody>
          <a:bodyPr lIns="0" tIns="0" rIns="0" bIns="0" anchor="ctr"/>
          <a:lstStyle>
            <a:lvl1pPr algn="ctr">
              <a:defRPr sz="1200">
                <a:solidFill>
                  <a:srgbClr val="000000"/>
                </a:solidFill>
              </a:defRPr>
            </a:lvl1pPr>
          </a:lstStyle>
          <a:p>
            <a:endParaRPr lang="en-US" dirty="0"/>
          </a:p>
        </p:txBody>
      </p:sp>
      <p:sp>
        <p:nvSpPr>
          <p:cNvPr id="4" name="Rectangle 3"/>
          <p:cNvSpPr/>
          <p:nvPr userDrawn="1"/>
        </p:nvSpPr>
        <p:spPr>
          <a:xfrm>
            <a:off x="6885432" y="671683"/>
            <a:ext cx="2258568" cy="5456706"/>
          </a:xfrm>
          <a:prstGeom prst="rect">
            <a:avLst/>
          </a:prstGeom>
          <a:solidFill>
            <a:srgbClr val="00A3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  </a:t>
            </a:r>
          </a:p>
        </p:txBody>
      </p:sp>
      <p:sp>
        <p:nvSpPr>
          <p:cNvPr id="5" name="Rectangle 4"/>
          <p:cNvSpPr>
            <a:spLocks noChangeAspect="1"/>
          </p:cNvSpPr>
          <p:nvPr userDrawn="1"/>
        </p:nvSpPr>
        <p:spPr>
          <a:xfrm>
            <a:off x="6153912" y="671682"/>
            <a:ext cx="732310" cy="5456707"/>
          </a:xfrm>
          <a:prstGeom prst="rect">
            <a:avLst/>
          </a:prstGeom>
          <a:solidFill>
            <a:srgbClr val="0076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3" name="Picture Placeholder 2"/>
          <p:cNvSpPr>
            <a:spLocks noGrp="1"/>
          </p:cNvSpPr>
          <p:nvPr>
            <p:ph type="pic" sz="quarter" idx="11" hasCustomPrompt="1"/>
          </p:nvPr>
        </p:nvSpPr>
        <p:spPr>
          <a:xfrm>
            <a:off x="6885432" y="6245352"/>
            <a:ext cx="2057400" cy="484632"/>
          </a:xfrm>
          <a:prstGeom prst="rect">
            <a:avLst/>
          </a:prstGeom>
        </p:spPr>
        <p:txBody>
          <a:bodyPr lIns="0" tIns="0" rIns="0" bIns="0" anchor="ctr"/>
          <a:lstStyle>
            <a:lvl1pPr algn="ctr">
              <a:defRPr sz="1200" baseline="0">
                <a:solidFill>
                  <a:srgbClr val="000000"/>
                </a:solidFill>
              </a:defRPr>
            </a:lvl1pPr>
          </a:lstStyle>
          <a:p>
            <a:r>
              <a:rPr lang="en-US" dirty="0"/>
              <a:t>Partner logo here</a:t>
            </a:r>
          </a:p>
        </p:txBody>
      </p:sp>
      <p:pic>
        <p:nvPicPr>
          <p:cNvPr id="7" name="Picture 6">
            <a:extLst>
              <a:ext uri="{FF2B5EF4-FFF2-40B4-BE49-F238E27FC236}">
                <a16:creationId xmlns:a16="http://schemas.microsoft.com/office/drawing/2014/main" id="{FED72E44-C357-4D97-9549-41BD3B6F278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5589510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671681"/>
            <a:ext cx="6885432" cy="5456707"/>
          </a:xfrm>
          <a:prstGeom prst="rect">
            <a:avLst/>
          </a:prstGeom>
        </p:spPr>
        <p:txBody>
          <a:bodyPr lIns="0" tIns="0" rIns="0" bIns="0" anchor="ctr"/>
          <a:lstStyle>
            <a:lvl1pPr algn="ctr">
              <a:defRPr sz="1200">
                <a:solidFill>
                  <a:srgbClr val="000000"/>
                </a:solidFill>
              </a:defRPr>
            </a:lvl1pPr>
          </a:lstStyle>
          <a:p>
            <a:endParaRPr lang="en-US" dirty="0"/>
          </a:p>
        </p:txBody>
      </p:sp>
      <p:sp>
        <p:nvSpPr>
          <p:cNvPr id="4" name="Rectangle 3"/>
          <p:cNvSpPr/>
          <p:nvPr userDrawn="1"/>
        </p:nvSpPr>
        <p:spPr>
          <a:xfrm>
            <a:off x="6885432" y="671683"/>
            <a:ext cx="2258568" cy="5456706"/>
          </a:xfrm>
          <a:prstGeom prst="rect">
            <a:avLst/>
          </a:prstGeom>
          <a:solidFill>
            <a:srgbClr val="00A3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  </a:t>
            </a:r>
          </a:p>
        </p:txBody>
      </p:sp>
      <p:sp>
        <p:nvSpPr>
          <p:cNvPr id="5" name="Rectangle 4"/>
          <p:cNvSpPr>
            <a:spLocks noChangeAspect="1"/>
          </p:cNvSpPr>
          <p:nvPr userDrawn="1"/>
        </p:nvSpPr>
        <p:spPr>
          <a:xfrm>
            <a:off x="6153912" y="671682"/>
            <a:ext cx="732310" cy="545670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6" name="Picture Placeholder 2"/>
          <p:cNvSpPr>
            <a:spLocks noGrp="1"/>
          </p:cNvSpPr>
          <p:nvPr>
            <p:ph type="pic" sz="quarter" idx="11" hasCustomPrompt="1"/>
          </p:nvPr>
        </p:nvSpPr>
        <p:spPr>
          <a:xfrm>
            <a:off x="6885432" y="6245352"/>
            <a:ext cx="2057400" cy="484632"/>
          </a:xfrm>
          <a:prstGeom prst="rect">
            <a:avLst/>
          </a:prstGeom>
        </p:spPr>
        <p:txBody>
          <a:bodyPr lIns="0" tIns="0" rIns="0" bIns="0" anchor="ctr"/>
          <a:lstStyle>
            <a:lvl1pPr algn="ctr">
              <a:defRPr sz="1200" baseline="0">
                <a:solidFill>
                  <a:srgbClr val="000000"/>
                </a:solidFill>
              </a:defRPr>
            </a:lvl1pPr>
          </a:lstStyle>
          <a:p>
            <a:r>
              <a:rPr lang="en-US" dirty="0"/>
              <a:t>Partner logo here</a:t>
            </a:r>
          </a:p>
        </p:txBody>
      </p:sp>
      <p:pic>
        <p:nvPicPr>
          <p:cNvPr id="9" name="Picture 8">
            <a:extLst>
              <a:ext uri="{FF2B5EF4-FFF2-40B4-BE49-F238E27FC236}">
                <a16:creationId xmlns:a16="http://schemas.microsoft.com/office/drawing/2014/main" id="{4DE21C15-501B-41A2-8911-20C10B2F6F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2757849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2699389"/>
            <a:ext cx="5943600" cy="3429000"/>
          </a:xfrm>
          <a:prstGeom prst="rect">
            <a:avLst/>
          </a:prstGeom>
        </p:spPr>
        <p:txBody>
          <a:bodyPr lIns="0" tIns="0" rIns="0" bIns="0" anchor="ctr"/>
          <a:lstStyle>
            <a:lvl1pPr algn="ctr">
              <a:defRPr sz="1200">
                <a:solidFill>
                  <a:srgbClr val="000000"/>
                </a:solidFill>
              </a:defRPr>
            </a:lvl1pPr>
          </a:lstStyle>
          <a:p>
            <a:endParaRPr lang="en-US" dirty="0"/>
          </a:p>
        </p:txBody>
      </p:sp>
      <p:sp>
        <p:nvSpPr>
          <p:cNvPr id="5" name="Rectangle 4"/>
          <p:cNvSpPr>
            <a:spLocks noChangeAspect="1"/>
          </p:cNvSpPr>
          <p:nvPr userDrawn="1"/>
        </p:nvSpPr>
        <p:spPr>
          <a:xfrm>
            <a:off x="5943600" y="2699389"/>
            <a:ext cx="941832" cy="3429000"/>
          </a:xfrm>
          <a:prstGeom prst="rect">
            <a:avLst/>
          </a:prstGeom>
          <a:solidFill>
            <a:srgbClr val="0061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7" name="Text Placeholder 10"/>
          <p:cNvSpPr>
            <a:spLocks noGrp="1"/>
          </p:cNvSpPr>
          <p:nvPr>
            <p:ph type="body" sz="quarter" idx="12" hasCustomPrompt="1"/>
          </p:nvPr>
        </p:nvSpPr>
        <p:spPr>
          <a:xfrm>
            <a:off x="-791" y="1571813"/>
            <a:ext cx="6886223" cy="1127576"/>
          </a:xfrm>
          <a:prstGeom prst="rect">
            <a:avLst/>
          </a:prstGeom>
          <a:noFill/>
        </p:spPr>
        <p:txBody>
          <a:bodyPr lIns="182880" tIns="0" rIns="0" bIns="182880" anchor="b" anchorCtr="0"/>
          <a:lstStyle>
            <a:lvl1pPr>
              <a:spcBef>
                <a:spcPts val="0"/>
              </a:spcBef>
              <a:spcAft>
                <a:spcPts val="500"/>
              </a:spcAft>
              <a:defRPr sz="3400" b="1" baseline="0">
                <a:solidFill>
                  <a:schemeClr val="bg2">
                    <a:lumMod val="10000"/>
                  </a:schemeClr>
                </a:solidFill>
                <a:latin typeface="Georgia" charset="0"/>
                <a:ea typeface="Georgia" charset="0"/>
                <a:cs typeface="Georgia" charset="0"/>
              </a:defRPr>
            </a:lvl1pPr>
          </a:lstStyle>
          <a:p>
            <a:pPr lvl="0"/>
            <a:r>
              <a:rPr lang="en-US" dirty="0"/>
              <a:t>[Title]</a:t>
            </a:r>
          </a:p>
        </p:txBody>
      </p:sp>
      <p:sp>
        <p:nvSpPr>
          <p:cNvPr id="10" name="Rectangle 9"/>
          <p:cNvSpPr/>
          <p:nvPr userDrawn="1"/>
        </p:nvSpPr>
        <p:spPr>
          <a:xfrm>
            <a:off x="6885432" y="2699389"/>
            <a:ext cx="2258568" cy="3429000"/>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  </a:t>
            </a:r>
          </a:p>
        </p:txBody>
      </p:sp>
      <p:sp>
        <p:nvSpPr>
          <p:cNvPr id="3" name="Picture Placeholder 2"/>
          <p:cNvSpPr>
            <a:spLocks noGrp="1"/>
          </p:cNvSpPr>
          <p:nvPr>
            <p:ph type="pic" sz="quarter" idx="13"/>
          </p:nvPr>
        </p:nvSpPr>
        <p:spPr>
          <a:xfrm>
            <a:off x="7570611" y="3968595"/>
            <a:ext cx="889000" cy="890588"/>
          </a:xfrm>
          <a:prstGeom prst="rect">
            <a:avLst/>
          </a:prstGeom>
        </p:spPr>
        <p:txBody>
          <a:bodyPr anchor="ctr"/>
          <a:lstStyle>
            <a:lvl1pPr algn="ctr">
              <a:defRPr sz="1400">
                <a:solidFill>
                  <a:schemeClr val="bg2">
                    <a:lumMod val="10000"/>
                  </a:schemeClr>
                </a:solidFill>
              </a:defRPr>
            </a:lvl1pPr>
          </a:lstStyle>
          <a:p>
            <a:endParaRPr lang="en-US" dirty="0"/>
          </a:p>
        </p:txBody>
      </p:sp>
      <p:pic>
        <p:nvPicPr>
          <p:cNvPr id="12" name="Picture 11">
            <a:extLst>
              <a:ext uri="{FF2B5EF4-FFF2-40B4-BE49-F238E27FC236}">
                <a16:creationId xmlns:a16="http://schemas.microsoft.com/office/drawing/2014/main" id="{64939DEE-68BB-4268-933C-373419024C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8066278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Rectangle 6"/>
          <p:cNvSpPr/>
          <p:nvPr userDrawn="1"/>
        </p:nvSpPr>
        <p:spPr>
          <a:xfrm>
            <a:off x="6885432" y="671683"/>
            <a:ext cx="2258568" cy="5456706"/>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rPr>
              <a:t>  </a:t>
            </a:r>
          </a:p>
        </p:txBody>
      </p:sp>
      <p:sp>
        <p:nvSpPr>
          <p:cNvPr id="8" name="Rectangle 7"/>
          <p:cNvSpPr>
            <a:spLocks noChangeAspect="1"/>
          </p:cNvSpPr>
          <p:nvPr userDrawn="1"/>
        </p:nvSpPr>
        <p:spPr>
          <a:xfrm>
            <a:off x="6153912" y="671682"/>
            <a:ext cx="732310" cy="54567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5" name="Picture Placeholder 13"/>
          <p:cNvSpPr txBox="1">
            <a:spLocks/>
          </p:cNvSpPr>
          <p:nvPr userDrawn="1"/>
        </p:nvSpPr>
        <p:spPr>
          <a:xfrm>
            <a:off x="1634871" y="6370187"/>
            <a:ext cx="1838325" cy="4878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rgbClr val="000000"/>
                </a:solidFill>
                <a:latin typeface="+mn-lt"/>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6" name="Title 5"/>
          <p:cNvSpPr>
            <a:spLocks noGrp="1"/>
          </p:cNvSpPr>
          <p:nvPr>
            <p:ph type="title" hasCustomPrompt="1"/>
          </p:nvPr>
        </p:nvSpPr>
        <p:spPr>
          <a:xfrm>
            <a:off x="0" y="671331"/>
            <a:ext cx="6153912" cy="5456708"/>
          </a:xfrm>
          <a:prstGeom prst="rect">
            <a:avLst/>
          </a:prstGeom>
          <a:solidFill>
            <a:schemeClr val="tx1"/>
          </a:solidFill>
        </p:spPr>
        <p:txBody>
          <a:bodyPr lIns="457200" tIns="457200" rIns="274320" bIns="685800" anchor="ctr" anchorCtr="0"/>
          <a:lstStyle>
            <a:lvl1pPr>
              <a:defRPr sz="5000" b="1">
                <a:solidFill>
                  <a:schemeClr val="bg1"/>
                </a:solidFill>
                <a:latin typeface="Georgia" charset="0"/>
                <a:ea typeface="Georgia" charset="0"/>
                <a:cs typeface="Georgia" charset="0"/>
              </a:defRPr>
            </a:lvl1pPr>
          </a:lstStyle>
          <a:p>
            <a:r>
              <a:rPr lang="en-US" dirty="0"/>
              <a:t>Divider Slide</a:t>
            </a:r>
          </a:p>
        </p:txBody>
      </p:sp>
      <p:sp>
        <p:nvSpPr>
          <p:cNvPr id="12" name="Picture Placeholder 11"/>
          <p:cNvSpPr>
            <a:spLocks noGrp="1"/>
          </p:cNvSpPr>
          <p:nvPr>
            <p:ph type="pic" sz="quarter" idx="16"/>
          </p:nvPr>
        </p:nvSpPr>
        <p:spPr>
          <a:xfrm>
            <a:off x="7190803" y="2575596"/>
            <a:ext cx="1647825" cy="1647825"/>
          </a:xfrm>
          <a:prstGeom prst="rect">
            <a:avLst/>
          </a:prstGeom>
        </p:spPr>
        <p:txBody>
          <a:bodyPr lIns="0" tIns="0" rIns="0" bIns="0" anchor="ctr"/>
          <a:lstStyle>
            <a:lvl1pPr marL="0" indent="0" algn="ctr">
              <a:buNone/>
              <a:defRPr sz="1200">
                <a:solidFill>
                  <a:srgbClr val="000000"/>
                </a:solidFill>
              </a:defRPr>
            </a:lvl1pPr>
          </a:lstStyle>
          <a:p>
            <a:endParaRPr lang="en-US" dirty="0"/>
          </a:p>
        </p:txBody>
      </p:sp>
      <p:pic>
        <p:nvPicPr>
          <p:cNvPr id="10" name="Picture 9">
            <a:extLst>
              <a:ext uri="{FF2B5EF4-FFF2-40B4-BE49-F238E27FC236}">
                <a16:creationId xmlns:a16="http://schemas.microsoft.com/office/drawing/2014/main" id="{4CA1D08F-1EDE-46BC-9A26-AEAC0566515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86872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Rectangle 7"/>
          <p:cNvSpPr>
            <a:spLocks/>
          </p:cNvSpPr>
          <p:nvPr userDrawn="1"/>
        </p:nvSpPr>
        <p:spPr>
          <a:xfrm>
            <a:off x="0" y="6580523"/>
            <a:ext cx="5943600" cy="277477"/>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5" name="Picture Placeholder 13"/>
          <p:cNvSpPr txBox="1">
            <a:spLocks/>
          </p:cNvSpPr>
          <p:nvPr userDrawn="1"/>
        </p:nvSpPr>
        <p:spPr>
          <a:xfrm>
            <a:off x="1634871" y="6370187"/>
            <a:ext cx="1838325" cy="4878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rgbClr val="000000"/>
                </a:solidFill>
                <a:latin typeface="+mn-lt"/>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 y="94596"/>
            <a:ext cx="2354814" cy="914400"/>
          </a:xfrm>
          <a:prstGeom prst="rect">
            <a:avLst/>
          </a:prstGeom>
        </p:spPr>
      </p:pic>
      <p:sp>
        <p:nvSpPr>
          <p:cNvPr id="10" name="Rectangle 9"/>
          <p:cNvSpPr>
            <a:spLocks/>
          </p:cNvSpPr>
          <p:nvPr userDrawn="1"/>
        </p:nvSpPr>
        <p:spPr>
          <a:xfrm>
            <a:off x="5943600" y="6580522"/>
            <a:ext cx="914400" cy="27747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1" name="Rectangle 10"/>
          <p:cNvSpPr>
            <a:spLocks/>
          </p:cNvSpPr>
          <p:nvPr userDrawn="1"/>
        </p:nvSpPr>
        <p:spPr>
          <a:xfrm>
            <a:off x="8686800" y="6580522"/>
            <a:ext cx="457200" cy="27747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3" name="Rectangle 12"/>
          <p:cNvSpPr>
            <a:spLocks/>
          </p:cNvSpPr>
          <p:nvPr userDrawn="1"/>
        </p:nvSpPr>
        <p:spPr>
          <a:xfrm>
            <a:off x="6858000" y="6580522"/>
            <a:ext cx="1828800" cy="27747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36122" y="471787"/>
            <a:ext cx="1762802" cy="320040"/>
          </a:xfrm>
          <a:prstGeom prst="rect">
            <a:avLst/>
          </a:prstGeom>
        </p:spPr>
      </p:pic>
      <p:sp>
        <p:nvSpPr>
          <p:cNvPr id="5" name="Title 4"/>
          <p:cNvSpPr>
            <a:spLocks noGrp="1"/>
          </p:cNvSpPr>
          <p:nvPr>
            <p:ph type="title"/>
          </p:nvPr>
        </p:nvSpPr>
        <p:spPr>
          <a:xfrm>
            <a:off x="345989" y="2469195"/>
            <a:ext cx="5597611" cy="692497"/>
          </a:xfrm>
          <a:prstGeom prst="rect">
            <a:avLst/>
          </a:prstGeom>
        </p:spPr>
        <p:txBody>
          <a:bodyPr lIns="0" tIns="0" rIns="0" bIns="0">
            <a:spAutoFit/>
          </a:bodyPr>
          <a:lstStyle>
            <a:lvl1pPr>
              <a:defRPr sz="5000"/>
            </a:lvl1pPr>
          </a:lstStyle>
          <a:p>
            <a:r>
              <a:rPr lang="en-US" dirty="0"/>
              <a:t>Click to edit</a:t>
            </a:r>
          </a:p>
        </p:txBody>
      </p:sp>
      <p:sp>
        <p:nvSpPr>
          <p:cNvPr id="20" name="Text Placeholder 19"/>
          <p:cNvSpPr>
            <a:spLocks noGrp="1"/>
          </p:cNvSpPr>
          <p:nvPr>
            <p:ph type="body" sz="quarter" idx="10" hasCustomPrompt="1"/>
          </p:nvPr>
        </p:nvSpPr>
        <p:spPr>
          <a:xfrm>
            <a:off x="345988" y="4384374"/>
            <a:ext cx="5597611" cy="276999"/>
          </a:xfrm>
          <a:prstGeom prst="rect">
            <a:avLst/>
          </a:prstGeom>
        </p:spPr>
        <p:txBody>
          <a:bodyPr wrap="square" lIns="0" tIns="0" rIns="0" bIns="0">
            <a:spAutoFit/>
          </a:bodyPr>
          <a:lstStyle>
            <a:lvl1pPr>
              <a:defRPr sz="2000" b="1">
                <a:solidFill>
                  <a:srgbClr val="000000"/>
                </a:solidFill>
              </a:defRPr>
            </a:lvl1pPr>
          </a:lstStyle>
          <a:p>
            <a:pPr lvl="0"/>
            <a:r>
              <a:rPr lang="en-US" dirty="0"/>
              <a:t>Presenter’s name</a:t>
            </a:r>
          </a:p>
        </p:txBody>
      </p:sp>
      <p:sp>
        <p:nvSpPr>
          <p:cNvPr id="22" name="Text Placeholder 21"/>
          <p:cNvSpPr>
            <a:spLocks noGrp="1"/>
          </p:cNvSpPr>
          <p:nvPr>
            <p:ph type="body" sz="quarter" idx="11" hasCustomPrompt="1"/>
          </p:nvPr>
        </p:nvSpPr>
        <p:spPr>
          <a:xfrm>
            <a:off x="345989" y="4753126"/>
            <a:ext cx="5597611" cy="249299"/>
          </a:xfrm>
          <a:prstGeom prst="rect">
            <a:avLst/>
          </a:prstGeom>
        </p:spPr>
        <p:txBody>
          <a:bodyPr lIns="0" tIns="0" rIns="0" bIns="0">
            <a:spAutoFit/>
          </a:bodyPr>
          <a:lstStyle>
            <a:lvl1pPr>
              <a:defRPr>
                <a:solidFill>
                  <a:srgbClr val="000000"/>
                </a:solidFill>
              </a:defRPr>
            </a:lvl1pPr>
          </a:lstStyle>
          <a:p>
            <a:pPr lvl="0"/>
            <a:r>
              <a:rPr lang="en-US" dirty="0"/>
              <a:t>Department</a:t>
            </a:r>
          </a:p>
        </p:txBody>
      </p:sp>
    </p:spTree>
    <p:extLst>
      <p:ext uri="{BB962C8B-B14F-4D97-AF65-F5344CB8AC3E}">
        <p14:creationId xmlns:p14="http://schemas.microsoft.com/office/powerpoint/2010/main" val="2895645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Plain">
    <p:spTree>
      <p:nvGrpSpPr>
        <p:cNvPr id="1" name=""/>
        <p:cNvGrpSpPr/>
        <p:nvPr/>
      </p:nvGrpSpPr>
      <p:grpSpPr>
        <a:xfrm>
          <a:off x="0" y="0"/>
          <a:ext cx="0" cy="0"/>
          <a:chOff x="0" y="0"/>
          <a:chExt cx="0" cy="0"/>
        </a:xfrm>
      </p:grpSpPr>
      <p:sp>
        <p:nvSpPr>
          <p:cNvPr id="14" name="Rectangle 13"/>
          <p:cNvSpPr/>
          <p:nvPr userDrawn="1"/>
        </p:nvSpPr>
        <p:spPr>
          <a:xfrm>
            <a:off x="0" y="0"/>
            <a:ext cx="7774425" cy="6172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9" name="Title 1"/>
          <p:cNvSpPr>
            <a:spLocks noGrp="1"/>
          </p:cNvSpPr>
          <p:nvPr>
            <p:ph type="ctrTitle" hasCustomPrompt="1"/>
          </p:nvPr>
        </p:nvSpPr>
        <p:spPr bwMode="white">
          <a:xfrm>
            <a:off x="457200" y="3987483"/>
            <a:ext cx="5097090" cy="1215588"/>
          </a:xfrm>
        </p:spPr>
        <p:txBody>
          <a:bodyPr anchor="b"/>
          <a:lstStyle>
            <a:lvl1pPr algn="l">
              <a:lnSpc>
                <a:spcPct val="80000"/>
              </a:lnSpc>
              <a:defRPr sz="3601" b="1" i="0" cap="none" baseline="0">
                <a:solidFill>
                  <a:srgbClr val="FFFFFF"/>
                </a:solidFill>
                <a:latin typeface="+mj-lt"/>
                <a:cs typeface="Georgia Bold" charset="0"/>
              </a:defRPr>
            </a:lvl1pPr>
          </a:lstStyle>
          <a:p>
            <a:r>
              <a:rPr lang="en-US" dirty="0"/>
              <a:t>Presentation Title</a:t>
            </a:r>
          </a:p>
        </p:txBody>
      </p:sp>
      <p:sp>
        <p:nvSpPr>
          <p:cNvPr id="10" name="Subtitle 2"/>
          <p:cNvSpPr>
            <a:spLocks noGrp="1"/>
          </p:cNvSpPr>
          <p:nvPr>
            <p:ph type="subTitle" idx="1" hasCustomPrompt="1"/>
          </p:nvPr>
        </p:nvSpPr>
        <p:spPr bwMode="white">
          <a:xfrm>
            <a:off x="457200" y="5345291"/>
            <a:ext cx="5097722" cy="335328"/>
          </a:xfrm>
        </p:spPr>
        <p:txBody>
          <a:bodyPr anchor="t">
            <a:noAutofit/>
          </a:bodyPr>
          <a:lstStyle>
            <a:lvl1pPr marL="0" indent="0" algn="l">
              <a:spcBef>
                <a:spcPts val="225"/>
              </a:spcBef>
              <a:buNone/>
              <a:defRPr sz="1100" b="0" i="0" cap="none" spc="0" baseline="0">
                <a:solidFill>
                  <a:srgbClr val="FFFFFF"/>
                </a:solidFill>
                <a:latin typeface="+mn-lt"/>
                <a:cs typeface="Arial" charset="0"/>
              </a:defRPr>
            </a:lvl1pPr>
            <a:lvl2pPr marL="342660" indent="0" algn="ctr">
              <a:buNone/>
              <a:defRPr>
                <a:solidFill>
                  <a:schemeClr val="tx1">
                    <a:tint val="75000"/>
                  </a:schemeClr>
                </a:solidFill>
              </a:defRPr>
            </a:lvl2pPr>
            <a:lvl3pPr marL="685318" indent="0" algn="ctr">
              <a:buNone/>
              <a:defRPr>
                <a:solidFill>
                  <a:schemeClr val="tx1">
                    <a:tint val="75000"/>
                  </a:schemeClr>
                </a:solidFill>
              </a:defRPr>
            </a:lvl3pPr>
            <a:lvl4pPr marL="1027980" indent="0" algn="ctr">
              <a:buNone/>
              <a:defRPr>
                <a:solidFill>
                  <a:schemeClr val="tx1">
                    <a:tint val="75000"/>
                  </a:schemeClr>
                </a:solidFill>
              </a:defRPr>
            </a:lvl4pPr>
            <a:lvl5pPr marL="1370637" indent="0" algn="ctr">
              <a:buNone/>
              <a:defRPr>
                <a:solidFill>
                  <a:schemeClr val="tx1">
                    <a:tint val="75000"/>
                  </a:schemeClr>
                </a:solidFill>
              </a:defRPr>
            </a:lvl5pPr>
            <a:lvl6pPr marL="1713298" indent="0" algn="ctr">
              <a:buNone/>
              <a:defRPr>
                <a:solidFill>
                  <a:schemeClr val="tx1">
                    <a:tint val="75000"/>
                  </a:schemeClr>
                </a:solidFill>
              </a:defRPr>
            </a:lvl6pPr>
            <a:lvl7pPr marL="2055958" indent="0" algn="ctr">
              <a:buNone/>
              <a:defRPr>
                <a:solidFill>
                  <a:schemeClr val="tx1">
                    <a:tint val="75000"/>
                  </a:schemeClr>
                </a:solidFill>
              </a:defRPr>
            </a:lvl7pPr>
            <a:lvl8pPr marL="2398614" indent="0" algn="ctr">
              <a:buNone/>
              <a:defRPr>
                <a:solidFill>
                  <a:schemeClr val="tx1">
                    <a:tint val="75000"/>
                  </a:schemeClr>
                </a:solidFill>
              </a:defRPr>
            </a:lvl8pPr>
            <a:lvl9pPr marL="2741277" indent="0" algn="ctr">
              <a:buNone/>
              <a:defRPr>
                <a:solidFill>
                  <a:schemeClr val="tx1">
                    <a:tint val="75000"/>
                  </a:schemeClr>
                </a:solidFill>
              </a:defRPr>
            </a:lvl9pPr>
          </a:lstStyle>
          <a:p>
            <a:r>
              <a:rPr lang="en-US" dirty="0"/>
              <a:t>Presentation subtitle</a:t>
            </a:r>
          </a:p>
        </p:txBody>
      </p:sp>
      <p:sp>
        <p:nvSpPr>
          <p:cNvPr id="13" name="Rectangle 12"/>
          <p:cNvSpPr/>
          <p:nvPr userDrawn="1"/>
        </p:nvSpPr>
        <p:spPr>
          <a:xfrm>
            <a:off x="7774425" y="0"/>
            <a:ext cx="341798" cy="6172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15" name="Rectangle 14"/>
          <p:cNvSpPr/>
          <p:nvPr userDrawn="1"/>
        </p:nvSpPr>
        <p:spPr>
          <a:xfrm>
            <a:off x="8116223" y="0"/>
            <a:ext cx="1030064" cy="6172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2" name="Rectangle 1">
            <a:extLst>
              <a:ext uri="{FF2B5EF4-FFF2-40B4-BE49-F238E27FC236}">
                <a16:creationId xmlns:a16="http://schemas.microsoft.com/office/drawing/2014/main" id="{2EA91611-59C0-47E5-BE26-342F16E736CE}"/>
              </a:ext>
            </a:extLst>
          </p:cNvPr>
          <p:cNvSpPr/>
          <p:nvPr userDrawn="1"/>
        </p:nvSpPr>
        <p:spPr>
          <a:xfrm>
            <a:off x="0" y="6172201"/>
            <a:ext cx="8695426"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pic>
        <p:nvPicPr>
          <p:cNvPr id="8" name="Picture 7">
            <a:extLst>
              <a:ext uri="{FF2B5EF4-FFF2-40B4-BE49-F238E27FC236}">
                <a16:creationId xmlns:a16="http://schemas.microsoft.com/office/drawing/2014/main" id="{284FBD1F-C099-4841-B31A-937C882CC390}"/>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Tree>
    <p:extLst>
      <p:ext uri="{BB962C8B-B14F-4D97-AF65-F5344CB8AC3E}">
        <p14:creationId xmlns:p14="http://schemas.microsoft.com/office/powerpoint/2010/main" val="9062867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Rectangle 7"/>
          <p:cNvSpPr>
            <a:spLocks/>
          </p:cNvSpPr>
          <p:nvPr userDrawn="1"/>
        </p:nvSpPr>
        <p:spPr>
          <a:xfrm>
            <a:off x="0" y="6580523"/>
            <a:ext cx="5943600" cy="277477"/>
          </a:xfrm>
          <a:prstGeom prst="rect">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5" name="Picture Placeholder 13"/>
          <p:cNvSpPr txBox="1">
            <a:spLocks/>
          </p:cNvSpPr>
          <p:nvPr userDrawn="1"/>
        </p:nvSpPr>
        <p:spPr>
          <a:xfrm>
            <a:off x="1634871" y="6370187"/>
            <a:ext cx="1838325" cy="48781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rgbClr val="000000"/>
                </a:solidFill>
                <a:latin typeface="+mn-lt"/>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Arial" charset="0"/>
                <a:cs typeface="Arial"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Arial" charset="0"/>
                <a:cs typeface="Arial"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 y="94596"/>
            <a:ext cx="2354814" cy="914400"/>
          </a:xfrm>
          <a:prstGeom prst="rect">
            <a:avLst/>
          </a:prstGeom>
        </p:spPr>
      </p:pic>
      <p:sp>
        <p:nvSpPr>
          <p:cNvPr id="10" name="Rectangle 9"/>
          <p:cNvSpPr>
            <a:spLocks/>
          </p:cNvSpPr>
          <p:nvPr userDrawn="1"/>
        </p:nvSpPr>
        <p:spPr>
          <a:xfrm>
            <a:off x="5943600" y="6580522"/>
            <a:ext cx="914400" cy="27747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1" name="Rectangle 10"/>
          <p:cNvSpPr>
            <a:spLocks/>
          </p:cNvSpPr>
          <p:nvPr userDrawn="1"/>
        </p:nvSpPr>
        <p:spPr>
          <a:xfrm>
            <a:off x="8686800" y="6580522"/>
            <a:ext cx="457200" cy="27747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3" name="Rectangle 12"/>
          <p:cNvSpPr>
            <a:spLocks/>
          </p:cNvSpPr>
          <p:nvPr userDrawn="1"/>
        </p:nvSpPr>
        <p:spPr>
          <a:xfrm>
            <a:off x="6858000" y="6580522"/>
            <a:ext cx="1828800" cy="27747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61A0"/>
                </a:solidFill>
              </a:rPr>
              <a:t>  </a:t>
            </a:r>
          </a:p>
        </p:txBody>
      </p:sp>
      <p:sp>
        <p:nvSpPr>
          <p:cNvPr id="14" name="Picture Placeholder 2"/>
          <p:cNvSpPr>
            <a:spLocks noGrp="1"/>
          </p:cNvSpPr>
          <p:nvPr>
            <p:ph type="pic" sz="quarter" idx="11" hasCustomPrompt="1"/>
          </p:nvPr>
        </p:nvSpPr>
        <p:spPr>
          <a:xfrm>
            <a:off x="6549081" y="309480"/>
            <a:ext cx="2284971" cy="484632"/>
          </a:xfrm>
          <a:prstGeom prst="rect">
            <a:avLst/>
          </a:prstGeom>
        </p:spPr>
        <p:txBody>
          <a:bodyPr lIns="0" tIns="0" rIns="0" bIns="0" anchor="ctr"/>
          <a:lstStyle>
            <a:lvl1pPr algn="ctr">
              <a:defRPr sz="1200" baseline="0">
                <a:solidFill>
                  <a:srgbClr val="000000"/>
                </a:solidFill>
              </a:defRPr>
            </a:lvl1pPr>
          </a:lstStyle>
          <a:p>
            <a:r>
              <a:rPr lang="en-US" dirty="0"/>
              <a:t>Partner logo here</a:t>
            </a:r>
          </a:p>
        </p:txBody>
      </p:sp>
    </p:spTree>
    <p:extLst>
      <p:ext uri="{BB962C8B-B14F-4D97-AF65-F5344CB8AC3E}">
        <p14:creationId xmlns:p14="http://schemas.microsoft.com/office/powerpoint/2010/main" val="4131256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5" name="Rectangle 4"/>
          <p:cNvSpPr/>
          <p:nvPr userDrawn="1"/>
        </p:nvSpPr>
        <p:spPr>
          <a:xfrm>
            <a:off x="0" y="973191"/>
            <a:ext cx="638175" cy="34261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8" name="Title 4"/>
          <p:cNvSpPr>
            <a:spLocks noGrp="1"/>
          </p:cNvSpPr>
          <p:nvPr>
            <p:ph type="title"/>
          </p:nvPr>
        </p:nvSpPr>
        <p:spPr>
          <a:xfrm>
            <a:off x="922638" y="973192"/>
            <a:ext cx="5597611" cy="2335102"/>
          </a:xfrm>
          <a:prstGeom prst="rect">
            <a:avLst/>
          </a:prstGeom>
        </p:spPr>
        <p:txBody>
          <a:bodyPr lIns="0" tIns="274320" rIns="0" bIns="0" anchor="ctr">
            <a:noAutofit/>
          </a:bodyPr>
          <a:lstStyle>
            <a:lvl1pPr>
              <a:defRPr sz="5000"/>
            </a:lvl1pPr>
          </a:lstStyle>
          <a:p>
            <a:r>
              <a:rPr lang="en-US" dirty="0"/>
              <a:t>Click to edit</a:t>
            </a:r>
          </a:p>
        </p:txBody>
      </p:sp>
      <p:sp>
        <p:nvSpPr>
          <p:cNvPr id="10" name="Text Placeholder 19"/>
          <p:cNvSpPr>
            <a:spLocks noGrp="1"/>
          </p:cNvSpPr>
          <p:nvPr>
            <p:ph type="body" sz="quarter" idx="23" hasCustomPrompt="1"/>
          </p:nvPr>
        </p:nvSpPr>
        <p:spPr>
          <a:xfrm>
            <a:off x="922637" y="3400047"/>
            <a:ext cx="5597611" cy="276999"/>
          </a:xfrm>
          <a:prstGeom prst="rect">
            <a:avLst/>
          </a:prstGeom>
        </p:spPr>
        <p:txBody>
          <a:bodyPr wrap="square" lIns="0" tIns="0" rIns="0" bIns="0">
            <a:spAutoFit/>
          </a:bodyPr>
          <a:lstStyle>
            <a:lvl1pPr>
              <a:defRPr sz="2000" b="1">
                <a:solidFill>
                  <a:srgbClr val="000000"/>
                </a:solidFill>
              </a:defRPr>
            </a:lvl1pPr>
          </a:lstStyle>
          <a:p>
            <a:pPr lvl="0"/>
            <a:r>
              <a:rPr lang="en-US" dirty="0"/>
              <a:t>Presenter’s name</a:t>
            </a:r>
          </a:p>
        </p:txBody>
      </p:sp>
      <p:sp>
        <p:nvSpPr>
          <p:cNvPr id="12" name="Text Placeholder 21"/>
          <p:cNvSpPr>
            <a:spLocks noGrp="1"/>
          </p:cNvSpPr>
          <p:nvPr>
            <p:ph type="body" sz="quarter" idx="11" hasCustomPrompt="1"/>
          </p:nvPr>
        </p:nvSpPr>
        <p:spPr>
          <a:xfrm>
            <a:off x="922638" y="3768799"/>
            <a:ext cx="5597611" cy="249299"/>
          </a:xfrm>
          <a:prstGeom prst="rect">
            <a:avLst/>
          </a:prstGeom>
        </p:spPr>
        <p:txBody>
          <a:bodyPr lIns="0" tIns="0" rIns="0" bIns="0">
            <a:spAutoFit/>
          </a:bodyPr>
          <a:lstStyle>
            <a:lvl1pPr>
              <a:defRPr>
                <a:solidFill>
                  <a:srgbClr val="000000"/>
                </a:solidFill>
              </a:defRPr>
            </a:lvl1pPr>
          </a:lstStyle>
          <a:p>
            <a:pPr lvl="0"/>
            <a:r>
              <a:rPr lang="en-US" dirty="0"/>
              <a:t>Department</a:t>
            </a: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136122" y="6329029"/>
            <a:ext cx="1762802" cy="320040"/>
          </a:xfrm>
          <a:prstGeom prst="rect">
            <a:avLst/>
          </a:prstGeom>
        </p:spPr>
      </p:pic>
      <p:pic>
        <p:nvPicPr>
          <p:cNvPr id="15" name="Picture 14">
            <a:extLst>
              <a:ext uri="{FF2B5EF4-FFF2-40B4-BE49-F238E27FC236}">
                <a16:creationId xmlns:a16="http://schemas.microsoft.com/office/drawing/2014/main" id="{4BD72802-AE0F-43E6-B79A-4876CFDE382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363334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877163"/>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6" name="Text Placeholder 10"/>
          <p:cNvSpPr>
            <a:spLocks noGrp="1"/>
          </p:cNvSpPr>
          <p:nvPr>
            <p:ph type="body" sz="quarter" idx="15" hasCustomPrompt="1"/>
          </p:nvPr>
        </p:nvSpPr>
        <p:spPr>
          <a:xfrm>
            <a:off x="390811" y="2868385"/>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8" name="Text Placeholder 10"/>
          <p:cNvSpPr>
            <a:spLocks noGrp="1"/>
          </p:cNvSpPr>
          <p:nvPr>
            <p:ph type="body" sz="quarter" idx="16"/>
          </p:nvPr>
        </p:nvSpPr>
        <p:spPr>
          <a:xfrm>
            <a:off x="390811" y="2557489"/>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9" name="Text Placeholder 10"/>
          <p:cNvSpPr>
            <a:spLocks noGrp="1"/>
          </p:cNvSpPr>
          <p:nvPr>
            <p:ph type="body" sz="quarter" idx="17" hasCustomPrompt="1"/>
          </p:nvPr>
        </p:nvSpPr>
        <p:spPr>
          <a:xfrm>
            <a:off x="4683918" y="2868385"/>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10" name="Text Placeholder 10"/>
          <p:cNvSpPr>
            <a:spLocks noGrp="1"/>
          </p:cNvSpPr>
          <p:nvPr>
            <p:ph type="body" sz="quarter" idx="18"/>
          </p:nvPr>
        </p:nvSpPr>
        <p:spPr>
          <a:xfrm>
            <a:off x="4683918" y="2557489"/>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2" name="Picture Placeholder 5"/>
          <p:cNvSpPr>
            <a:spLocks noGrp="1" noChangeAspect="1"/>
          </p:cNvSpPr>
          <p:nvPr>
            <p:ph type="pic" sz="quarter" idx="19"/>
          </p:nvPr>
        </p:nvSpPr>
        <p:spPr>
          <a:xfrm>
            <a:off x="4683918"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13" name="Picture Placeholder 5"/>
          <p:cNvSpPr>
            <a:spLocks noGrp="1" noChangeAspect="1"/>
          </p:cNvSpPr>
          <p:nvPr>
            <p:ph type="pic" sz="quarter" idx="20"/>
          </p:nvPr>
        </p:nvSpPr>
        <p:spPr>
          <a:xfrm>
            <a:off x="374777"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5" name="Slide Number Placeholder 4"/>
          <p:cNvSpPr>
            <a:spLocks noGrp="1"/>
          </p:cNvSpPr>
          <p:nvPr>
            <p:ph type="sldNum" sz="quarter" idx="21"/>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9"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3"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a:defRPr sz="3000" b="1">
                <a:solidFill>
                  <a:srgbClr val="000000"/>
                </a:solidFill>
                <a:latin typeface="Georgia"/>
                <a:cs typeface="Georgia"/>
              </a:defRPr>
            </a:lvl1pPr>
          </a:lstStyle>
          <a:p>
            <a:pPr lvl="0"/>
            <a:r>
              <a:rPr lang="en-US" dirty="0"/>
              <a:t>Click to edit Master text styles</a:t>
            </a:r>
          </a:p>
        </p:txBody>
      </p:sp>
      <p:pic>
        <p:nvPicPr>
          <p:cNvPr id="14" name="Picture 13">
            <a:extLst>
              <a:ext uri="{FF2B5EF4-FFF2-40B4-BE49-F238E27FC236}">
                <a16:creationId xmlns:a16="http://schemas.microsoft.com/office/drawing/2014/main" id="{D2528FA9-BBCC-4260-8DD0-DF994A0BBA9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1668204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877163"/>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6" name="Text Placeholder 10"/>
          <p:cNvSpPr>
            <a:spLocks noGrp="1"/>
          </p:cNvSpPr>
          <p:nvPr>
            <p:ph type="body" sz="quarter" idx="15" hasCustomPrompt="1"/>
          </p:nvPr>
        </p:nvSpPr>
        <p:spPr>
          <a:xfrm>
            <a:off x="390811" y="2692909"/>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8" name="Text Placeholder 10"/>
          <p:cNvSpPr>
            <a:spLocks noGrp="1"/>
          </p:cNvSpPr>
          <p:nvPr>
            <p:ph type="body" sz="quarter" idx="16"/>
          </p:nvPr>
        </p:nvSpPr>
        <p:spPr>
          <a:xfrm>
            <a:off x="390811" y="2382013"/>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9" name="Text Placeholder 10"/>
          <p:cNvSpPr>
            <a:spLocks noGrp="1"/>
          </p:cNvSpPr>
          <p:nvPr>
            <p:ph type="body" sz="quarter" idx="17" hasCustomPrompt="1"/>
          </p:nvPr>
        </p:nvSpPr>
        <p:spPr>
          <a:xfrm>
            <a:off x="4683918" y="2692909"/>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10" name="Text Placeholder 10"/>
          <p:cNvSpPr>
            <a:spLocks noGrp="1"/>
          </p:cNvSpPr>
          <p:nvPr>
            <p:ph type="body" sz="quarter" idx="18"/>
          </p:nvPr>
        </p:nvSpPr>
        <p:spPr>
          <a:xfrm>
            <a:off x="4683918" y="2382013"/>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2" name="Picture Placeholder 5"/>
          <p:cNvSpPr>
            <a:spLocks noGrp="1" noChangeAspect="1"/>
          </p:cNvSpPr>
          <p:nvPr>
            <p:ph type="pic" sz="quarter" idx="19"/>
          </p:nvPr>
        </p:nvSpPr>
        <p:spPr>
          <a:xfrm>
            <a:off x="4683918"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13" name="Picture Placeholder 5"/>
          <p:cNvSpPr>
            <a:spLocks noGrp="1" noChangeAspect="1"/>
          </p:cNvSpPr>
          <p:nvPr>
            <p:ph type="pic" sz="quarter" idx="20"/>
          </p:nvPr>
        </p:nvSpPr>
        <p:spPr>
          <a:xfrm>
            <a:off x="374777"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5" name="Slide Number Placeholder 4"/>
          <p:cNvSpPr>
            <a:spLocks noGrp="1"/>
          </p:cNvSpPr>
          <p:nvPr>
            <p:ph type="sldNum" sz="quarter" idx="21"/>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19"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4" name="Rectangle 3"/>
          <p:cNvSpPr/>
          <p:nvPr userDrawn="1"/>
        </p:nvSpPr>
        <p:spPr>
          <a:xfrm>
            <a:off x="0" y="0"/>
            <a:ext cx="18288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a:defRPr sz="3000" b="1">
                <a:solidFill>
                  <a:srgbClr val="000000"/>
                </a:solidFill>
                <a:latin typeface="Georgia"/>
                <a:cs typeface="Georgia"/>
              </a:defRPr>
            </a:lvl1pPr>
          </a:lstStyle>
          <a:p>
            <a:pPr lvl="0"/>
            <a:r>
              <a:rPr lang="en-US" dirty="0"/>
              <a:t>Click to edit Master text styles</a:t>
            </a:r>
          </a:p>
        </p:txBody>
      </p:sp>
      <p:sp>
        <p:nvSpPr>
          <p:cNvPr id="28" name="Text Placeholder 10"/>
          <p:cNvSpPr>
            <a:spLocks noGrp="1"/>
          </p:cNvSpPr>
          <p:nvPr>
            <p:ph type="body" sz="quarter" idx="24" hasCustomPrompt="1"/>
          </p:nvPr>
        </p:nvSpPr>
        <p:spPr>
          <a:xfrm>
            <a:off x="390811" y="5082847"/>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29" name="Text Placeholder 10"/>
          <p:cNvSpPr>
            <a:spLocks noGrp="1"/>
          </p:cNvSpPr>
          <p:nvPr>
            <p:ph type="body" sz="quarter" idx="25"/>
          </p:nvPr>
        </p:nvSpPr>
        <p:spPr>
          <a:xfrm>
            <a:off x="390811" y="4771951"/>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30" name="Text Placeholder 10"/>
          <p:cNvSpPr>
            <a:spLocks noGrp="1"/>
          </p:cNvSpPr>
          <p:nvPr>
            <p:ph type="body" sz="quarter" idx="26" hasCustomPrompt="1"/>
          </p:nvPr>
        </p:nvSpPr>
        <p:spPr>
          <a:xfrm>
            <a:off x="4683918" y="5082847"/>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31" name="Text Placeholder 10"/>
          <p:cNvSpPr>
            <a:spLocks noGrp="1"/>
          </p:cNvSpPr>
          <p:nvPr>
            <p:ph type="body" sz="quarter" idx="27"/>
          </p:nvPr>
        </p:nvSpPr>
        <p:spPr>
          <a:xfrm>
            <a:off x="4683918" y="4771951"/>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32" name="Picture Placeholder 5"/>
          <p:cNvSpPr>
            <a:spLocks noGrp="1" noChangeAspect="1"/>
          </p:cNvSpPr>
          <p:nvPr>
            <p:ph type="pic" sz="quarter" idx="28"/>
          </p:nvPr>
        </p:nvSpPr>
        <p:spPr>
          <a:xfrm>
            <a:off x="4683918" y="379779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33" name="Picture Placeholder 5"/>
          <p:cNvSpPr>
            <a:spLocks noGrp="1" noChangeAspect="1"/>
          </p:cNvSpPr>
          <p:nvPr>
            <p:ph type="pic" sz="quarter" idx="29"/>
          </p:nvPr>
        </p:nvSpPr>
        <p:spPr>
          <a:xfrm>
            <a:off x="374777" y="379779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Tree>
    <p:extLst>
      <p:ext uri="{BB962C8B-B14F-4D97-AF65-F5344CB8AC3E}">
        <p14:creationId xmlns:p14="http://schemas.microsoft.com/office/powerpoint/2010/main" val="8846509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Custom Layout">
    <p:bg>
      <p:bgPr>
        <a:solidFill>
          <a:schemeClr val="bg2"/>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877163"/>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6" name="Text Placeholder 10"/>
          <p:cNvSpPr>
            <a:spLocks noGrp="1"/>
          </p:cNvSpPr>
          <p:nvPr>
            <p:ph type="body" sz="quarter" idx="15" hasCustomPrompt="1"/>
          </p:nvPr>
        </p:nvSpPr>
        <p:spPr>
          <a:xfrm>
            <a:off x="390811" y="2868385"/>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8" name="Text Placeholder 10"/>
          <p:cNvSpPr>
            <a:spLocks noGrp="1"/>
          </p:cNvSpPr>
          <p:nvPr>
            <p:ph type="body" sz="quarter" idx="16"/>
          </p:nvPr>
        </p:nvSpPr>
        <p:spPr>
          <a:xfrm>
            <a:off x="390811" y="2557489"/>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9" name="Text Placeholder 10"/>
          <p:cNvSpPr>
            <a:spLocks noGrp="1"/>
          </p:cNvSpPr>
          <p:nvPr>
            <p:ph type="body" sz="quarter" idx="17" hasCustomPrompt="1"/>
          </p:nvPr>
        </p:nvSpPr>
        <p:spPr>
          <a:xfrm>
            <a:off x="4683918" y="2868385"/>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10" name="Text Placeholder 10"/>
          <p:cNvSpPr>
            <a:spLocks noGrp="1"/>
          </p:cNvSpPr>
          <p:nvPr>
            <p:ph type="body" sz="quarter" idx="18"/>
          </p:nvPr>
        </p:nvSpPr>
        <p:spPr>
          <a:xfrm>
            <a:off x="4683918" y="2557489"/>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2" name="Picture Placeholder 5"/>
          <p:cNvSpPr>
            <a:spLocks noGrp="1" noChangeAspect="1"/>
          </p:cNvSpPr>
          <p:nvPr>
            <p:ph type="pic" sz="quarter" idx="19"/>
          </p:nvPr>
        </p:nvSpPr>
        <p:spPr>
          <a:xfrm>
            <a:off x="4683918"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13" name="Picture Placeholder 5"/>
          <p:cNvSpPr>
            <a:spLocks noGrp="1" noChangeAspect="1"/>
          </p:cNvSpPr>
          <p:nvPr>
            <p:ph type="pic" sz="quarter" idx="20"/>
          </p:nvPr>
        </p:nvSpPr>
        <p:spPr>
          <a:xfrm>
            <a:off x="374777" y="1407859"/>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5" name="Slide Number Placeholder 4"/>
          <p:cNvSpPr>
            <a:spLocks noGrp="1"/>
          </p:cNvSpPr>
          <p:nvPr>
            <p:ph type="sldNum" sz="quarter" idx="21"/>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19"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rgbClr val="888B8E"/>
                </a:solidFill>
                <a:latin typeface="Arial Narrow" charset="0"/>
                <a:ea typeface="Arial Narrow" charset="0"/>
                <a:cs typeface="Arial Narrow" charset="0"/>
              </a:defRPr>
            </a:lvl1pPr>
          </a:lstStyle>
          <a:p>
            <a:pPr lvl="0"/>
            <a:endParaRPr lang="en-US" dirty="0"/>
          </a:p>
        </p:txBody>
      </p:sp>
      <p:sp>
        <p:nvSpPr>
          <p:cNvPr id="4" name="Rectangle 3"/>
          <p:cNvSpPr/>
          <p:nvPr userDrawn="1"/>
        </p:nvSpPr>
        <p:spPr>
          <a:xfrm>
            <a:off x="0" y="0"/>
            <a:ext cx="18288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 name="Text Placeholder 2"/>
          <p:cNvSpPr>
            <a:spLocks noGrp="1"/>
          </p:cNvSpPr>
          <p:nvPr>
            <p:ph type="body" sz="quarter" idx="23"/>
          </p:nvPr>
        </p:nvSpPr>
        <p:spPr>
          <a:xfrm>
            <a:off x="0" y="-661"/>
            <a:ext cx="7886700" cy="877824"/>
          </a:xfrm>
          <a:prstGeom prst="rect">
            <a:avLst/>
          </a:prstGeom>
        </p:spPr>
        <p:txBody>
          <a:bodyPr vert="horz" lIns="365760" tIns="457200" rIns="0" bIns="0" anchor="t">
            <a:spAutoFit/>
          </a:bodyPr>
          <a:lstStyle>
            <a:lvl1pPr>
              <a:defRPr sz="3000" b="1">
                <a:solidFill>
                  <a:srgbClr val="000000"/>
                </a:solidFill>
                <a:latin typeface="Georgia"/>
                <a:cs typeface="Georgia"/>
              </a:defRPr>
            </a:lvl1pPr>
          </a:lstStyle>
          <a:p>
            <a:pPr lvl="0"/>
            <a:r>
              <a:rPr lang="en-US" dirty="0"/>
              <a:t>Click to edit Master text styles</a:t>
            </a:r>
          </a:p>
        </p:txBody>
      </p:sp>
    </p:spTree>
    <p:extLst>
      <p:ext uri="{BB962C8B-B14F-4D97-AF65-F5344CB8AC3E}">
        <p14:creationId xmlns:p14="http://schemas.microsoft.com/office/powerpoint/2010/main" val="20530389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1292662"/>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5" name="Slide Number Placeholder 4"/>
          <p:cNvSpPr>
            <a:spLocks noGrp="1"/>
          </p:cNvSpPr>
          <p:nvPr>
            <p:ph type="sldNum" sz="quarter" idx="21"/>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19"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3" name="Text Placeholder 2"/>
          <p:cNvSpPr>
            <a:spLocks noGrp="1"/>
          </p:cNvSpPr>
          <p:nvPr>
            <p:ph type="body" sz="quarter" idx="23" hasCustomPrompt="1"/>
          </p:nvPr>
        </p:nvSpPr>
        <p:spPr>
          <a:xfrm>
            <a:off x="0" y="0"/>
            <a:ext cx="7886700" cy="1292662"/>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lang="en-US" sz="3000" b="1" i="0" baseline="0" dirty="0" smtClean="0">
                <a:solidFill>
                  <a:srgbClr val="000000"/>
                </a:solidFill>
                <a:latin typeface="Georgia" charset="0"/>
                <a:ea typeface="Georgia" charset="0"/>
                <a:cs typeface="Georgia" charset="0"/>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 long headline</a:t>
            </a:r>
          </a:p>
        </p:txBody>
      </p:sp>
    </p:spTree>
    <p:extLst>
      <p:ext uri="{BB962C8B-B14F-4D97-AF65-F5344CB8AC3E}">
        <p14:creationId xmlns:p14="http://schemas.microsoft.com/office/powerpoint/2010/main" val="30259192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8_Custom Layout">
    <p:bg>
      <p:bgPr>
        <a:solidFill>
          <a:schemeClr val="bg2"/>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1292662"/>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18" name="Slide Number Placeholder 17"/>
          <p:cNvSpPr>
            <a:spLocks noGrp="1"/>
          </p:cNvSpPr>
          <p:nvPr>
            <p:ph type="sldNum" sz="quarter" idx="19"/>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23"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2"/>
                </a:solidFill>
                <a:latin typeface="Arial Narrow" charset="0"/>
                <a:ea typeface="Arial Narrow" charset="0"/>
                <a:cs typeface="Arial Narrow" charset="0"/>
              </a:defRPr>
            </a:lvl1pPr>
          </a:lstStyle>
          <a:p>
            <a:pPr lvl="0"/>
            <a:endParaRPr lang="en-US" dirty="0"/>
          </a:p>
        </p:txBody>
      </p:sp>
      <p:sp>
        <p:nvSpPr>
          <p:cNvPr id="16" name="Text Placeholder 2"/>
          <p:cNvSpPr>
            <a:spLocks noGrp="1"/>
          </p:cNvSpPr>
          <p:nvPr>
            <p:ph type="body" sz="quarter" idx="23" hasCustomPrompt="1"/>
          </p:nvPr>
        </p:nvSpPr>
        <p:spPr>
          <a:xfrm>
            <a:off x="0" y="0"/>
            <a:ext cx="7886700" cy="1292662"/>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baseline="0">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 long headline</a:t>
            </a:r>
          </a:p>
        </p:txBody>
      </p:sp>
    </p:spTree>
    <p:extLst>
      <p:ext uri="{BB962C8B-B14F-4D97-AF65-F5344CB8AC3E}">
        <p14:creationId xmlns:p14="http://schemas.microsoft.com/office/powerpoint/2010/main" val="4882565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877163"/>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6" name="Picture Placeholder 5"/>
          <p:cNvSpPr>
            <a:spLocks noGrp="1" noChangeAspect="1"/>
          </p:cNvSpPr>
          <p:nvPr>
            <p:ph type="pic" sz="quarter" idx="12"/>
          </p:nvPr>
        </p:nvSpPr>
        <p:spPr>
          <a:xfrm>
            <a:off x="374777" y="154501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8" name="Picture Placeholder 5"/>
          <p:cNvSpPr>
            <a:spLocks noGrp="1" noChangeAspect="1"/>
          </p:cNvSpPr>
          <p:nvPr>
            <p:ph type="pic" sz="quarter" idx="13"/>
          </p:nvPr>
        </p:nvSpPr>
        <p:spPr>
          <a:xfrm>
            <a:off x="374777" y="283180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9" name="Picture Placeholder 5"/>
          <p:cNvSpPr>
            <a:spLocks noGrp="1" noChangeAspect="1"/>
          </p:cNvSpPr>
          <p:nvPr>
            <p:ph type="pic" sz="quarter" idx="14"/>
          </p:nvPr>
        </p:nvSpPr>
        <p:spPr>
          <a:xfrm>
            <a:off x="374777" y="411859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12" name="Text Placeholder 10"/>
          <p:cNvSpPr>
            <a:spLocks noGrp="1"/>
          </p:cNvSpPr>
          <p:nvPr>
            <p:ph type="body" sz="quarter" idx="16"/>
          </p:nvPr>
        </p:nvSpPr>
        <p:spPr>
          <a:xfrm>
            <a:off x="1481074" y="154501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3" name="Text Placeholder 10"/>
          <p:cNvSpPr>
            <a:spLocks noGrp="1"/>
          </p:cNvSpPr>
          <p:nvPr>
            <p:ph type="body" sz="quarter" idx="17"/>
          </p:nvPr>
        </p:nvSpPr>
        <p:spPr>
          <a:xfrm>
            <a:off x="1481074" y="283180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4" name="Text Placeholder 10"/>
          <p:cNvSpPr>
            <a:spLocks noGrp="1"/>
          </p:cNvSpPr>
          <p:nvPr>
            <p:ph type="body" sz="quarter" idx="18"/>
          </p:nvPr>
        </p:nvSpPr>
        <p:spPr>
          <a:xfrm>
            <a:off x="1481074" y="411859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5" name="Text Placeholder 10"/>
          <p:cNvSpPr>
            <a:spLocks noGrp="1"/>
          </p:cNvSpPr>
          <p:nvPr>
            <p:ph type="body" sz="quarter" idx="15" hasCustomPrompt="1"/>
          </p:nvPr>
        </p:nvSpPr>
        <p:spPr>
          <a:xfrm>
            <a:off x="1481074" y="5032999"/>
            <a:ext cx="3202782" cy="691145"/>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buFont typeface="Arial" charset="0"/>
              <a:buChar cha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p:txBody>
      </p:sp>
      <p:sp>
        <p:nvSpPr>
          <p:cNvPr id="18" name="Slide Number Placeholder 17"/>
          <p:cNvSpPr>
            <a:spLocks noGrp="1"/>
          </p:cNvSpPr>
          <p:nvPr>
            <p:ph type="sldNum" sz="quarter" idx="19"/>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23"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4" name="Rectangle 3"/>
          <p:cNvSpPr/>
          <p:nvPr userDrawn="1"/>
        </p:nvSpPr>
        <p:spPr>
          <a:xfrm>
            <a:off x="0" y="0"/>
            <a:ext cx="182880" cy="68579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6"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19132871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3_Custom Layout">
    <p:bg>
      <p:bgPr>
        <a:solidFill>
          <a:schemeClr val="bg2"/>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1" hasCustomPrompt="1"/>
          </p:nvPr>
        </p:nvSpPr>
        <p:spPr>
          <a:xfrm>
            <a:off x="0" y="877163"/>
            <a:ext cx="7886700" cy="295466"/>
          </a:xfrm>
          <a:prstGeom prst="rect">
            <a:avLst/>
          </a:prstGeom>
        </p:spPr>
        <p:txBody>
          <a:bodyPr wrap="square" lIns="374904" tIns="45720" rIns="0" bIns="0">
            <a:spAutoFit/>
          </a:bodyPr>
          <a:lstStyle>
            <a:lvl1pPr>
              <a:defRPr b="0" baseline="0">
                <a:solidFill>
                  <a:schemeClr val="tx2"/>
                </a:solidFill>
              </a:defRPr>
            </a:lvl1pPr>
          </a:lstStyle>
          <a:p>
            <a:pPr lvl="0"/>
            <a:r>
              <a:rPr lang="en-US" dirty="0"/>
              <a:t>Subhead text styles</a:t>
            </a:r>
          </a:p>
        </p:txBody>
      </p:sp>
      <p:sp>
        <p:nvSpPr>
          <p:cNvPr id="6" name="Picture Placeholder 5"/>
          <p:cNvSpPr>
            <a:spLocks noGrp="1" noChangeAspect="1"/>
          </p:cNvSpPr>
          <p:nvPr>
            <p:ph type="pic" sz="quarter" idx="12"/>
          </p:nvPr>
        </p:nvSpPr>
        <p:spPr>
          <a:xfrm>
            <a:off x="374777" y="154501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8" name="Picture Placeholder 5"/>
          <p:cNvSpPr>
            <a:spLocks noGrp="1" noChangeAspect="1"/>
          </p:cNvSpPr>
          <p:nvPr>
            <p:ph type="pic" sz="quarter" idx="13"/>
          </p:nvPr>
        </p:nvSpPr>
        <p:spPr>
          <a:xfrm>
            <a:off x="374777" y="283180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9" name="Picture Placeholder 5"/>
          <p:cNvSpPr>
            <a:spLocks noGrp="1" noChangeAspect="1"/>
          </p:cNvSpPr>
          <p:nvPr>
            <p:ph type="pic" sz="quarter" idx="14"/>
          </p:nvPr>
        </p:nvSpPr>
        <p:spPr>
          <a:xfrm>
            <a:off x="374777" y="4118599"/>
            <a:ext cx="914400" cy="914400"/>
          </a:xfrm>
          <a:prstGeom prst="ellipse">
            <a:avLst/>
          </a:prstGeom>
          <a:solidFill>
            <a:schemeClr val="bg1"/>
          </a:solidFill>
          <a:ln w="25400">
            <a:solidFill>
              <a:schemeClr val="accent1"/>
            </a:solidFill>
          </a:ln>
          <a:effectLst>
            <a:softEdge rad="0"/>
          </a:effectLst>
        </p:spPr>
        <p:txBody>
          <a:bodyPr lIns="0" tIns="0" rIns="0" bIns="0" anchor="ctr" anchorCtr="0"/>
          <a:lstStyle>
            <a:lvl1pPr algn="ctr">
              <a:defRPr sz="1200">
                <a:solidFill>
                  <a:srgbClr val="000000"/>
                </a:solidFill>
              </a:defRPr>
            </a:lvl1pPr>
          </a:lstStyle>
          <a:p>
            <a:endParaRPr lang="en-US" dirty="0"/>
          </a:p>
        </p:txBody>
      </p:sp>
      <p:sp>
        <p:nvSpPr>
          <p:cNvPr id="12" name="Text Placeholder 10"/>
          <p:cNvSpPr>
            <a:spLocks noGrp="1"/>
          </p:cNvSpPr>
          <p:nvPr>
            <p:ph type="body" sz="quarter" idx="16"/>
          </p:nvPr>
        </p:nvSpPr>
        <p:spPr>
          <a:xfrm>
            <a:off x="1481074" y="154501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3" name="Text Placeholder 10"/>
          <p:cNvSpPr>
            <a:spLocks noGrp="1"/>
          </p:cNvSpPr>
          <p:nvPr>
            <p:ph type="body" sz="quarter" idx="17"/>
          </p:nvPr>
        </p:nvSpPr>
        <p:spPr>
          <a:xfrm>
            <a:off x="1481074" y="283180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4" name="Text Placeholder 10"/>
          <p:cNvSpPr>
            <a:spLocks noGrp="1"/>
          </p:cNvSpPr>
          <p:nvPr>
            <p:ph type="body" sz="quarter" idx="18"/>
          </p:nvPr>
        </p:nvSpPr>
        <p:spPr>
          <a:xfrm>
            <a:off x="1481074" y="4118599"/>
            <a:ext cx="3202782" cy="914400"/>
          </a:xfrm>
          <a:prstGeom prst="rect">
            <a:avLst/>
          </a:prstGeom>
        </p:spPr>
        <p:txBody>
          <a:bodyPr lIns="0" tIns="0" rIns="0" bIns="0" anchor="ctr"/>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5" name="Text Placeholder 10"/>
          <p:cNvSpPr>
            <a:spLocks noGrp="1"/>
          </p:cNvSpPr>
          <p:nvPr>
            <p:ph type="body" sz="quarter" idx="15" hasCustomPrompt="1"/>
          </p:nvPr>
        </p:nvSpPr>
        <p:spPr>
          <a:xfrm>
            <a:off x="1481074" y="5032999"/>
            <a:ext cx="3202782" cy="691145"/>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buFont typeface="Arial" charset="0"/>
              <a:buChar cha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p:txBody>
      </p:sp>
      <p:sp>
        <p:nvSpPr>
          <p:cNvPr id="18" name="Slide Number Placeholder 17"/>
          <p:cNvSpPr>
            <a:spLocks noGrp="1"/>
          </p:cNvSpPr>
          <p:nvPr>
            <p:ph type="sldNum" sz="quarter" idx="19"/>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pic>
        <p:nvPicPr>
          <p:cNvPr id="19" name="Picture 1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
        <p:nvSpPr>
          <p:cNvPr id="23"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2"/>
                </a:solidFill>
                <a:latin typeface="Arial Narrow" charset="0"/>
                <a:ea typeface="Arial Narrow" charset="0"/>
                <a:cs typeface="Arial Narrow" charset="0"/>
              </a:defRPr>
            </a:lvl1pPr>
          </a:lstStyle>
          <a:p>
            <a:pPr lvl="0"/>
            <a:endParaRPr lang="en-US" dirty="0"/>
          </a:p>
        </p:txBody>
      </p:sp>
      <p:sp>
        <p:nvSpPr>
          <p:cNvPr id="4" name="Rectangle 3"/>
          <p:cNvSpPr/>
          <p:nvPr userDrawn="1"/>
        </p:nvSpPr>
        <p:spPr>
          <a:xfrm>
            <a:off x="0" y="0"/>
            <a:ext cx="182880" cy="68579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6"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16691579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877163"/>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11" name="Text Placeholder 10"/>
          <p:cNvSpPr>
            <a:spLocks noGrp="1"/>
          </p:cNvSpPr>
          <p:nvPr>
            <p:ph type="body" sz="quarter" idx="15" hasCustomPrompt="1"/>
          </p:nvPr>
        </p:nvSpPr>
        <p:spPr>
          <a:xfrm>
            <a:off x="236553" y="2981553"/>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4" name="Text Placeholder 10"/>
          <p:cNvSpPr>
            <a:spLocks noGrp="1"/>
          </p:cNvSpPr>
          <p:nvPr>
            <p:ph type="body" sz="quarter" idx="16"/>
          </p:nvPr>
        </p:nvSpPr>
        <p:spPr>
          <a:xfrm>
            <a:off x="236553" y="2670657"/>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9" name="Text Placeholder 10"/>
          <p:cNvSpPr>
            <a:spLocks noGrp="1"/>
          </p:cNvSpPr>
          <p:nvPr>
            <p:ph type="body" sz="quarter" idx="17" hasCustomPrompt="1"/>
          </p:nvPr>
        </p:nvSpPr>
        <p:spPr>
          <a:xfrm>
            <a:off x="4529660" y="2981553"/>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20" name="Text Placeholder 10"/>
          <p:cNvSpPr>
            <a:spLocks noGrp="1"/>
          </p:cNvSpPr>
          <p:nvPr>
            <p:ph type="body" sz="quarter" idx="19"/>
          </p:nvPr>
        </p:nvSpPr>
        <p:spPr>
          <a:xfrm>
            <a:off x="4529660" y="2670657"/>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21" name="Picture Placeholder 5"/>
          <p:cNvSpPr>
            <a:spLocks noGrp="1" noChangeAspect="1"/>
          </p:cNvSpPr>
          <p:nvPr>
            <p:ph type="pic" sz="quarter" idx="20"/>
          </p:nvPr>
        </p:nvSpPr>
        <p:spPr>
          <a:xfrm>
            <a:off x="4529660" y="152102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22" name="Picture Placeholder 5"/>
          <p:cNvSpPr>
            <a:spLocks noGrp="1" noChangeAspect="1"/>
          </p:cNvSpPr>
          <p:nvPr>
            <p:ph type="pic" sz="quarter" idx="21"/>
          </p:nvPr>
        </p:nvSpPr>
        <p:spPr>
          <a:xfrm>
            <a:off x="220519" y="152102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24"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877163"/>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8" name="Picture 17">
            <a:extLst>
              <a:ext uri="{FF2B5EF4-FFF2-40B4-BE49-F238E27FC236}">
                <a16:creationId xmlns:a16="http://schemas.microsoft.com/office/drawing/2014/main" id="{EB840AAC-2D83-46F7-90D4-D4D440EAF5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38598"/>
            <a:ext cx="1256071" cy="487746"/>
          </a:xfrm>
          <a:prstGeom prst="rect">
            <a:avLst/>
          </a:prstGeom>
        </p:spPr>
      </p:pic>
    </p:spTree>
    <p:extLst>
      <p:ext uri="{BB962C8B-B14F-4D97-AF65-F5344CB8AC3E}">
        <p14:creationId xmlns:p14="http://schemas.microsoft.com/office/powerpoint/2010/main" val="1948077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Print">
    <p:spTree>
      <p:nvGrpSpPr>
        <p:cNvPr id="1" name=""/>
        <p:cNvGrpSpPr/>
        <p:nvPr/>
      </p:nvGrpSpPr>
      <p:grpSpPr>
        <a:xfrm>
          <a:off x="0" y="0"/>
          <a:ext cx="0" cy="0"/>
          <a:chOff x="0" y="0"/>
          <a:chExt cx="0" cy="0"/>
        </a:xfrm>
      </p:grpSpPr>
      <p:sp>
        <p:nvSpPr>
          <p:cNvPr id="9" name="Title 1"/>
          <p:cNvSpPr>
            <a:spLocks noGrp="1"/>
          </p:cNvSpPr>
          <p:nvPr>
            <p:ph type="ctrTitle" hasCustomPrompt="1"/>
          </p:nvPr>
        </p:nvSpPr>
        <p:spPr bwMode="white">
          <a:xfrm>
            <a:off x="457200" y="3987483"/>
            <a:ext cx="5097090" cy="1215588"/>
          </a:xfrm>
        </p:spPr>
        <p:txBody>
          <a:bodyPr anchor="b"/>
          <a:lstStyle>
            <a:lvl1pPr algn="l">
              <a:lnSpc>
                <a:spcPct val="80000"/>
              </a:lnSpc>
              <a:defRPr sz="3601" b="1" i="0" cap="none" baseline="0">
                <a:solidFill>
                  <a:schemeClr val="accent1"/>
                </a:solidFill>
                <a:latin typeface="+mj-lt"/>
                <a:cs typeface="Georgia Bold" charset="0"/>
              </a:defRPr>
            </a:lvl1pPr>
          </a:lstStyle>
          <a:p>
            <a:r>
              <a:rPr lang="en-US" dirty="0"/>
              <a:t>Presentation Title</a:t>
            </a:r>
          </a:p>
        </p:txBody>
      </p:sp>
      <p:sp>
        <p:nvSpPr>
          <p:cNvPr id="10" name="Subtitle 2"/>
          <p:cNvSpPr>
            <a:spLocks noGrp="1"/>
          </p:cNvSpPr>
          <p:nvPr>
            <p:ph type="subTitle" idx="1" hasCustomPrompt="1"/>
          </p:nvPr>
        </p:nvSpPr>
        <p:spPr bwMode="white">
          <a:xfrm>
            <a:off x="457200" y="5345291"/>
            <a:ext cx="5097722" cy="335328"/>
          </a:xfrm>
        </p:spPr>
        <p:txBody>
          <a:bodyPr anchor="t">
            <a:noAutofit/>
          </a:bodyPr>
          <a:lstStyle>
            <a:lvl1pPr marL="0" indent="0" algn="l">
              <a:spcBef>
                <a:spcPts val="225"/>
              </a:spcBef>
              <a:buNone/>
              <a:defRPr sz="1100" b="0" i="0" cap="none" spc="0" baseline="0">
                <a:solidFill>
                  <a:schemeClr val="accent1"/>
                </a:solidFill>
                <a:latin typeface="+mn-lt"/>
                <a:cs typeface="Arial" charset="0"/>
              </a:defRPr>
            </a:lvl1pPr>
            <a:lvl2pPr marL="342660" indent="0" algn="ctr">
              <a:buNone/>
              <a:defRPr>
                <a:solidFill>
                  <a:schemeClr val="tx1">
                    <a:tint val="75000"/>
                  </a:schemeClr>
                </a:solidFill>
              </a:defRPr>
            </a:lvl2pPr>
            <a:lvl3pPr marL="685318" indent="0" algn="ctr">
              <a:buNone/>
              <a:defRPr>
                <a:solidFill>
                  <a:schemeClr val="tx1">
                    <a:tint val="75000"/>
                  </a:schemeClr>
                </a:solidFill>
              </a:defRPr>
            </a:lvl3pPr>
            <a:lvl4pPr marL="1027980" indent="0" algn="ctr">
              <a:buNone/>
              <a:defRPr>
                <a:solidFill>
                  <a:schemeClr val="tx1">
                    <a:tint val="75000"/>
                  </a:schemeClr>
                </a:solidFill>
              </a:defRPr>
            </a:lvl4pPr>
            <a:lvl5pPr marL="1370637" indent="0" algn="ctr">
              <a:buNone/>
              <a:defRPr>
                <a:solidFill>
                  <a:schemeClr val="tx1">
                    <a:tint val="75000"/>
                  </a:schemeClr>
                </a:solidFill>
              </a:defRPr>
            </a:lvl5pPr>
            <a:lvl6pPr marL="1713298" indent="0" algn="ctr">
              <a:buNone/>
              <a:defRPr>
                <a:solidFill>
                  <a:schemeClr val="tx1">
                    <a:tint val="75000"/>
                  </a:schemeClr>
                </a:solidFill>
              </a:defRPr>
            </a:lvl6pPr>
            <a:lvl7pPr marL="2055958" indent="0" algn="ctr">
              <a:buNone/>
              <a:defRPr>
                <a:solidFill>
                  <a:schemeClr val="tx1">
                    <a:tint val="75000"/>
                  </a:schemeClr>
                </a:solidFill>
              </a:defRPr>
            </a:lvl7pPr>
            <a:lvl8pPr marL="2398614" indent="0" algn="ctr">
              <a:buNone/>
              <a:defRPr>
                <a:solidFill>
                  <a:schemeClr val="tx1">
                    <a:tint val="75000"/>
                  </a:schemeClr>
                </a:solidFill>
              </a:defRPr>
            </a:lvl8pPr>
            <a:lvl9pPr marL="2741277" indent="0" algn="ctr">
              <a:buNone/>
              <a:defRPr>
                <a:solidFill>
                  <a:schemeClr val="tx1">
                    <a:tint val="75000"/>
                  </a:schemeClr>
                </a:solidFill>
              </a:defRPr>
            </a:lvl9pPr>
          </a:lstStyle>
          <a:p>
            <a:r>
              <a:rPr lang="en-US" dirty="0"/>
              <a:t>Presentation subtitle</a:t>
            </a:r>
          </a:p>
        </p:txBody>
      </p:sp>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4_Custom Layout">
    <p:bg>
      <p:bgPr>
        <a:solidFill>
          <a:schemeClr val="bg2"/>
        </a:solidFill>
        <a:effectLst/>
      </p:bgPr>
    </p:bg>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877163"/>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11" name="Text Placeholder 10"/>
          <p:cNvSpPr>
            <a:spLocks noGrp="1"/>
          </p:cNvSpPr>
          <p:nvPr>
            <p:ph type="body" sz="quarter" idx="15" hasCustomPrompt="1"/>
          </p:nvPr>
        </p:nvSpPr>
        <p:spPr>
          <a:xfrm>
            <a:off x="236553" y="2981553"/>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4" name="Text Placeholder 10"/>
          <p:cNvSpPr>
            <a:spLocks noGrp="1"/>
          </p:cNvSpPr>
          <p:nvPr>
            <p:ph type="body" sz="quarter" idx="16"/>
          </p:nvPr>
        </p:nvSpPr>
        <p:spPr>
          <a:xfrm>
            <a:off x="236553" y="2670657"/>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9" name="Text Placeholder 10"/>
          <p:cNvSpPr>
            <a:spLocks noGrp="1"/>
          </p:cNvSpPr>
          <p:nvPr>
            <p:ph type="body" sz="quarter" idx="17" hasCustomPrompt="1"/>
          </p:nvPr>
        </p:nvSpPr>
        <p:spPr>
          <a:xfrm>
            <a:off x="4529660" y="2981553"/>
            <a:ext cx="3202782" cy="1104888"/>
          </a:xfrm>
          <a:prstGeom prst="rect">
            <a:avLst/>
          </a:prstGeom>
        </p:spPr>
        <p:txBody>
          <a:bodyPr lIns="0" tIns="0" rIns="0" bIns="0"/>
          <a:lstStyle>
            <a:lvl1pPr marL="0" indent="0">
              <a:buClr>
                <a:schemeClr val="tx2"/>
              </a:buClr>
              <a:buFont typeface="Arial" charset="0"/>
              <a:buNone/>
              <a:defRPr sz="1300" b="0">
                <a:solidFill>
                  <a:srgbClr val="000000"/>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1"/>
            <a:r>
              <a:rPr lang="en-US"/>
              <a:t>First </a:t>
            </a:r>
            <a:r>
              <a:rPr lang="en-US" dirty="0"/>
              <a:t>level</a:t>
            </a:r>
          </a:p>
          <a:p>
            <a:pPr lvl="2"/>
            <a:r>
              <a:rPr lang="en-US" dirty="0"/>
              <a:t>Second level</a:t>
            </a:r>
          </a:p>
          <a:p>
            <a:pPr lvl="3"/>
            <a:r>
              <a:rPr lang="en-US" dirty="0"/>
              <a:t>Third level</a:t>
            </a:r>
          </a:p>
          <a:p>
            <a:pPr lvl="4"/>
            <a:r>
              <a:rPr lang="en-US" dirty="0"/>
              <a:t>Fourth level</a:t>
            </a:r>
          </a:p>
        </p:txBody>
      </p:sp>
      <p:sp>
        <p:nvSpPr>
          <p:cNvPr id="20" name="Text Placeholder 10"/>
          <p:cNvSpPr>
            <a:spLocks noGrp="1"/>
          </p:cNvSpPr>
          <p:nvPr>
            <p:ph type="body" sz="quarter" idx="19"/>
          </p:nvPr>
        </p:nvSpPr>
        <p:spPr>
          <a:xfrm>
            <a:off x="4529660" y="2670657"/>
            <a:ext cx="3202782" cy="310896"/>
          </a:xfrm>
          <a:prstGeom prst="rect">
            <a:avLst/>
          </a:prstGeom>
        </p:spPr>
        <p:txBody>
          <a:bodyPr lIns="0"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21" name="Picture Placeholder 5"/>
          <p:cNvSpPr>
            <a:spLocks noGrp="1" noChangeAspect="1"/>
          </p:cNvSpPr>
          <p:nvPr>
            <p:ph type="pic" sz="quarter" idx="20"/>
          </p:nvPr>
        </p:nvSpPr>
        <p:spPr>
          <a:xfrm>
            <a:off x="4529660" y="152102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22" name="Picture Placeholder 5"/>
          <p:cNvSpPr>
            <a:spLocks noGrp="1" noChangeAspect="1"/>
          </p:cNvSpPr>
          <p:nvPr>
            <p:ph type="pic" sz="quarter" idx="21"/>
          </p:nvPr>
        </p:nvSpPr>
        <p:spPr>
          <a:xfrm>
            <a:off x="220519" y="1521027"/>
            <a:ext cx="914400" cy="914400"/>
          </a:xfrm>
          <a:prstGeom prst="rect">
            <a:avLst/>
          </a:prstGeom>
          <a:noFill/>
          <a:ln w="25400">
            <a:noFill/>
          </a:ln>
          <a:effectLst>
            <a:softEdge rad="0"/>
          </a:effectLst>
        </p:spPr>
        <p:txBody>
          <a:bodyPr lIns="0" tIns="0" rIns="0" bIns="0" anchor="ctr" anchorCtr="0"/>
          <a:lstStyle>
            <a:lvl1pPr algn="l">
              <a:defRPr sz="1200">
                <a:solidFill>
                  <a:srgbClr val="000000"/>
                </a:solidFill>
              </a:defRPr>
            </a:lvl1pPr>
          </a:lstStyle>
          <a:p>
            <a:endParaRPr lang="en-US" dirty="0"/>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2"/>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877163"/>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8" name="Picture 17">
            <a:extLst>
              <a:ext uri="{FF2B5EF4-FFF2-40B4-BE49-F238E27FC236}">
                <a16:creationId xmlns:a16="http://schemas.microsoft.com/office/drawing/2014/main" id="{B922E33E-BF79-4B5D-9ACD-8C6A8CE002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7849751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9_Custom Layout">
    <p:bg>
      <p:bgPr>
        <a:solidFill>
          <a:schemeClr val="accent1"/>
        </a:solidFill>
        <a:effectLst/>
      </p:bgPr>
    </p:bg>
    <p:spTree>
      <p:nvGrpSpPr>
        <p:cNvPr id="1" name=""/>
        <p:cNvGrpSpPr/>
        <p:nvPr/>
      </p:nvGrpSpPr>
      <p:grpSpPr>
        <a:xfrm>
          <a:off x="0" y="0"/>
          <a:ext cx="0" cy="0"/>
          <a:chOff x="0" y="0"/>
          <a:chExt cx="0" cy="0"/>
        </a:xfrm>
      </p:grpSpPr>
      <p:sp>
        <p:nvSpPr>
          <p:cNvPr id="2" name="Rectangle 1"/>
          <p:cNvSpPr/>
          <p:nvPr userDrawn="1"/>
        </p:nvSpPr>
        <p:spPr>
          <a:xfrm>
            <a:off x="0" y="6324950"/>
            <a:ext cx="9144000" cy="540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bg1"/>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600164"/>
          </a:xfrm>
          <a:prstGeom prst="rect">
            <a:avLst/>
          </a:prstGeom>
        </p:spPr>
        <p:txBody>
          <a:bodyPr vert="horz" lIns="182880" tIns="18288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8" name="Picture 7">
            <a:extLst>
              <a:ext uri="{FF2B5EF4-FFF2-40B4-BE49-F238E27FC236}">
                <a16:creationId xmlns:a16="http://schemas.microsoft.com/office/drawing/2014/main" id="{28290F1F-A455-4677-9BBA-4C637972E2A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4152046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7_Custom Layout">
    <p:bg>
      <p:bgPr>
        <a:solidFill>
          <a:schemeClr val="tx1"/>
        </a:solidFill>
        <a:effectLst/>
      </p:bgPr>
    </p:bg>
    <p:spTree>
      <p:nvGrpSpPr>
        <p:cNvPr id="1" name=""/>
        <p:cNvGrpSpPr/>
        <p:nvPr/>
      </p:nvGrpSpPr>
      <p:grpSpPr>
        <a:xfrm>
          <a:off x="0" y="0"/>
          <a:ext cx="0" cy="0"/>
          <a:chOff x="0" y="0"/>
          <a:chExt cx="0" cy="0"/>
        </a:xfrm>
      </p:grpSpPr>
      <p:sp>
        <p:nvSpPr>
          <p:cNvPr id="2" name="Rectangle 1"/>
          <p:cNvSpPr/>
          <p:nvPr userDrawn="1"/>
        </p:nvSpPr>
        <p:spPr>
          <a:xfrm>
            <a:off x="0" y="6324950"/>
            <a:ext cx="9144000" cy="533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7886700" cy="295466"/>
          </a:xfrm>
          <a:prstGeom prst="rect">
            <a:avLst/>
          </a:prstGeom>
        </p:spPr>
        <p:txBody>
          <a:bodyPr wrap="square" lIns="201168" tIns="45720" rIns="0" bIns="0">
            <a:spAutoFit/>
          </a:bodyPr>
          <a:lstStyle>
            <a:lvl1pPr>
              <a:defRPr b="0" baseline="0">
                <a:solidFill>
                  <a:schemeClr val="bg1"/>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bg1"/>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600164"/>
          </a:xfrm>
          <a:prstGeom prst="rect">
            <a:avLst/>
          </a:prstGeom>
        </p:spPr>
        <p:txBody>
          <a:bodyPr vert="horz" lIns="182880" tIns="18288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chemeClr val="bg1"/>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8" name="Picture 7">
            <a:extLst>
              <a:ext uri="{FF2B5EF4-FFF2-40B4-BE49-F238E27FC236}">
                <a16:creationId xmlns:a16="http://schemas.microsoft.com/office/drawing/2014/main" id="{BB1E781C-9A29-4892-8C12-799302DABE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4317825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8_Custom Layout">
    <p:bg>
      <p:bgPr>
        <a:solidFill>
          <a:schemeClr val="tx2"/>
        </a:solidFill>
        <a:effectLst/>
      </p:bgPr>
    </p:bg>
    <p:spTree>
      <p:nvGrpSpPr>
        <p:cNvPr id="1" name=""/>
        <p:cNvGrpSpPr/>
        <p:nvPr/>
      </p:nvGrpSpPr>
      <p:grpSpPr>
        <a:xfrm>
          <a:off x="0" y="0"/>
          <a:ext cx="0" cy="0"/>
          <a:chOff x="0" y="0"/>
          <a:chExt cx="0" cy="0"/>
        </a:xfrm>
      </p:grpSpPr>
      <p:sp>
        <p:nvSpPr>
          <p:cNvPr id="2" name="Rectangle 1"/>
          <p:cNvSpPr/>
          <p:nvPr userDrawn="1"/>
        </p:nvSpPr>
        <p:spPr>
          <a:xfrm>
            <a:off x="0" y="6324950"/>
            <a:ext cx="9144000" cy="533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7886700" cy="295466"/>
          </a:xfrm>
          <a:prstGeom prst="rect">
            <a:avLst/>
          </a:prstGeom>
        </p:spPr>
        <p:txBody>
          <a:bodyPr wrap="square" lIns="201168" tIns="45720" rIns="0" bIns="0">
            <a:spAutoFit/>
          </a:bodyPr>
          <a:lstStyle>
            <a:lvl1pPr>
              <a:defRPr b="0" baseline="0">
                <a:solidFill>
                  <a:schemeClr val="accent1"/>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bg1"/>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600164"/>
          </a:xfrm>
          <a:prstGeom prst="rect">
            <a:avLst/>
          </a:prstGeom>
        </p:spPr>
        <p:txBody>
          <a:bodyPr vert="horz" lIns="182880" tIns="18288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chemeClr val="bg1"/>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sp>
        <p:nvSpPr>
          <p:cNvPr id="4" name="Text Placeholder 3"/>
          <p:cNvSpPr>
            <a:spLocks noGrp="1"/>
          </p:cNvSpPr>
          <p:nvPr>
            <p:ph type="body" sz="quarter" idx="24"/>
          </p:nvPr>
        </p:nvSpPr>
        <p:spPr>
          <a:xfrm>
            <a:off x="0" y="1495794"/>
            <a:ext cx="3635375" cy="2268537"/>
          </a:xfrm>
          <a:prstGeom prst="rect">
            <a:avLst/>
          </a:prstGeom>
        </p:spPr>
        <p:txBody>
          <a:bodyPr lIns="182880" tIns="0" rIns="0" bIns="0"/>
          <a:lstStyle>
            <a:lvl1pPr>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DC7E56FA-F47B-47CE-A11C-25A145F5150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6433612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1_Custom Layout">
    <p:bg>
      <p:bgPr>
        <a:solidFill>
          <a:schemeClr val="bg2"/>
        </a:solidFill>
        <a:effectLst/>
      </p:bgPr>
    </p:bg>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2"/>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600164"/>
          </a:xfrm>
          <a:prstGeom prst="rect">
            <a:avLst/>
          </a:prstGeom>
        </p:spPr>
        <p:txBody>
          <a:bodyPr vert="horz" lIns="182880" tIns="18288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8" name="Picture 7">
            <a:extLst>
              <a:ext uri="{FF2B5EF4-FFF2-40B4-BE49-F238E27FC236}">
                <a16:creationId xmlns:a16="http://schemas.microsoft.com/office/drawing/2014/main" id="{677788A2-8E99-47CC-A9C0-6B1BD47D98F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7317636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9_Custom Layout">
    <p:bg>
      <p:bgPr>
        <a:solidFill>
          <a:schemeClr val="bg1"/>
        </a:solidFill>
        <a:effectLst/>
      </p:bgPr>
    </p:bg>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7886700" cy="600164"/>
          </a:xfrm>
          <a:prstGeom prst="rect">
            <a:avLst/>
          </a:prstGeom>
        </p:spPr>
        <p:txBody>
          <a:bodyPr vert="horz" lIns="182880" tIns="18288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16693762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18" name="Text Placeholder 17"/>
          <p:cNvSpPr>
            <a:spLocks noGrp="1"/>
          </p:cNvSpPr>
          <p:nvPr>
            <p:ph type="body" sz="quarter" idx="14"/>
          </p:nvPr>
        </p:nvSpPr>
        <p:spPr>
          <a:xfrm>
            <a:off x="0" y="1009001"/>
            <a:ext cx="6153912" cy="1344612"/>
          </a:xfrm>
          <a:prstGeom prst="rect">
            <a:avLst/>
          </a:prstGeom>
          <a:solidFill>
            <a:schemeClr val="tx1"/>
          </a:solidFill>
        </p:spPr>
        <p:txBody>
          <a:bodyPr lIns="365760" tIns="182880" rIns="182880" bIns="182880" anchor="ctr"/>
          <a:lstStyle>
            <a:lvl1pPr>
              <a:defRPr sz="1600" b="1" i="0">
                <a:solidFill>
                  <a:schemeClr val="bg1"/>
                </a:solidFill>
                <a:latin typeface="Georgia" charset="0"/>
                <a:ea typeface="Georgia" charset="0"/>
                <a:cs typeface="Georgia" charset="0"/>
              </a:defRPr>
            </a:lvl1pPr>
          </a:lstStyle>
          <a:p>
            <a:pPr lvl="0"/>
            <a:endParaRPr lang="en-US" dirty="0"/>
          </a:p>
        </p:txBody>
      </p:sp>
      <p:sp>
        <p:nvSpPr>
          <p:cNvPr id="19" name="Text Placeholder 17"/>
          <p:cNvSpPr>
            <a:spLocks noGrp="1"/>
          </p:cNvSpPr>
          <p:nvPr>
            <p:ph type="body" sz="quarter" idx="15"/>
          </p:nvPr>
        </p:nvSpPr>
        <p:spPr>
          <a:xfrm>
            <a:off x="6153912" y="1009001"/>
            <a:ext cx="732310" cy="1344612"/>
          </a:xfrm>
          <a:prstGeom prst="rect">
            <a:avLst/>
          </a:prstGeom>
          <a:solidFill>
            <a:schemeClr val="tx2"/>
          </a:solidFill>
        </p:spPr>
        <p:txBody>
          <a:bodyPr lIns="182880" tIns="182880" rIns="182880" bIns="182880" anchor="ctr"/>
          <a:lstStyle>
            <a:lvl1pPr>
              <a:defRPr sz="100">
                <a:solidFill>
                  <a:schemeClr val="tx2"/>
                </a:solidFill>
                <a:latin typeface="Georgia" charset="0"/>
                <a:ea typeface="Georgia" charset="0"/>
                <a:cs typeface="Georgia" charset="0"/>
              </a:defRPr>
            </a:lvl1pPr>
          </a:lstStyle>
          <a:p>
            <a:pPr lvl="0"/>
            <a:endParaRPr lang="en-US" dirty="0"/>
          </a:p>
        </p:txBody>
      </p:sp>
      <p:sp>
        <p:nvSpPr>
          <p:cNvPr id="21" name="Text Placeholder 17"/>
          <p:cNvSpPr>
            <a:spLocks noGrp="1"/>
          </p:cNvSpPr>
          <p:nvPr>
            <p:ph type="body" sz="quarter" idx="16"/>
          </p:nvPr>
        </p:nvSpPr>
        <p:spPr>
          <a:xfrm>
            <a:off x="6886222" y="1009001"/>
            <a:ext cx="2257778" cy="1344612"/>
          </a:xfrm>
          <a:prstGeom prst="rect">
            <a:avLst/>
          </a:prstGeom>
          <a:solidFill>
            <a:schemeClr val="accent1"/>
          </a:solidFill>
        </p:spPr>
        <p:txBody>
          <a:bodyPr lIns="182880" tIns="182880" rIns="182880" bIns="182880" anchor="ctr"/>
          <a:lstStyle>
            <a:lvl1pPr>
              <a:defRPr sz="100">
                <a:solidFill>
                  <a:schemeClr val="accent1"/>
                </a:solidFill>
                <a:latin typeface="Georgia" charset="0"/>
                <a:ea typeface="Georgia" charset="0"/>
                <a:cs typeface="Georgia" charset="0"/>
              </a:defRPr>
            </a:lvl1pPr>
          </a:lstStyle>
          <a:p>
            <a:pPr lvl="0"/>
            <a:endParaRPr lang="en-US" dirty="0"/>
          </a:p>
        </p:txBody>
      </p:sp>
      <p:sp>
        <p:nvSpPr>
          <p:cNvPr id="3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0" name="Text Placeholder 2"/>
          <p:cNvSpPr>
            <a:spLocks noGrp="1"/>
          </p:cNvSpPr>
          <p:nvPr>
            <p:ph type="body" sz="quarter" idx="23"/>
          </p:nvPr>
        </p:nvSpPr>
        <p:spPr>
          <a:xfrm>
            <a:off x="0" y="0"/>
            <a:ext cx="7886700" cy="877163"/>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9" name="Picture 8">
            <a:extLst>
              <a:ext uri="{FF2B5EF4-FFF2-40B4-BE49-F238E27FC236}">
                <a16:creationId xmlns:a16="http://schemas.microsoft.com/office/drawing/2014/main" id="{295BD1BA-D2C7-423A-9984-7D25D64E1A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0086429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6_Custom Layout">
    <p:bg>
      <p:bgPr>
        <a:solidFill>
          <a:schemeClr val="bg2"/>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18" name="Text Placeholder 17"/>
          <p:cNvSpPr>
            <a:spLocks noGrp="1"/>
          </p:cNvSpPr>
          <p:nvPr>
            <p:ph type="body" sz="quarter" idx="14"/>
          </p:nvPr>
        </p:nvSpPr>
        <p:spPr>
          <a:xfrm>
            <a:off x="0" y="1009001"/>
            <a:ext cx="6153912" cy="1344612"/>
          </a:xfrm>
          <a:prstGeom prst="rect">
            <a:avLst/>
          </a:prstGeom>
          <a:solidFill>
            <a:schemeClr val="tx1"/>
          </a:solidFill>
        </p:spPr>
        <p:txBody>
          <a:bodyPr lIns="365760" tIns="182880" rIns="182880" bIns="182880" anchor="ctr"/>
          <a:lstStyle>
            <a:lvl1pPr>
              <a:defRPr sz="1600" b="1" i="0">
                <a:solidFill>
                  <a:schemeClr val="bg1"/>
                </a:solidFill>
                <a:latin typeface="Georgia" charset="0"/>
                <a:ea typeface="Georgia" charset="0"/>
                <a:cs typeface="Georgia" charset="0"/>
              </a:defRPr>
            </a:lvl1pPr>
          </a:lstStyle>
          <a:p>
            <a:pPr lvl="0"/>
            <a:endParaRPr lang="en-US" dirty="0"/>
          </a:p>
        </p:txBody>
      </p:sp>
      <p:sp>
        <p:nvSpPr>
          <p:cNvPr id="19" name="Text Placeholder 17"/>
          <p:cNvSpPr>
            <a:spLocks noGrp="1"/>
          </p:cNvSpPr>
          <p:nvPr>
            <p:ph type="body" sz="quarter" idx="15"/>
          </p:nvPr>
        </p:nvSpPr>
        <p:spPr>
          <a:xfrm>
            <a:off x="6153912" y="1009001"/>
            <a:ext cx="732310" cy="1344612"/>
          </a:xfrm>
          <a:prstGeom prst="rect">
            <a:avLst/>
          </a:prstGeom>
          <a:solidFill>
            <a:schemeClr val="tx2"/>
          </a:solidFill>
        </p:spPr>
        <p:txBody>
          <a:bodyPr lIns="182880" tIns="182880" rIns="182880" bIns="182880" anchor="ctr"/>
          <a:lstStyle>
            <a:lvl1pPr>
              <a:defRPr sz="100">
                <a:solidFill>
                  <a:schemeClr val="tx2"/>
                </a:solidFill>
                <a:latin typeface="Georgia" charset="0"/>
                <a:ea typeface="Georgia" charset="0"/>
                <a:cs typeface="Georgia" charset="0"/>
              </a:defRPr>
            </a:lvl1pPr>
          </a:lstStyle>
          <a:p>
            <a:pPr lvl="0"/>
            <a:endParaRPr lang="en-US" dirty="0"/>
          </a:p>
        </p:txBody>
      </p:sp>
      <p:sp>
        <p:nvSpPr>
          <p:cNvPr id="21" name="Text Placeholder 17"/>
          <p:cNvSpPr>
            <a:spLocks noGrp="1"/>
          </p:cNvSpPr>
          <p:nvPr>
            <p:ph type="body" sz="quarter" idx="16"/>
          </p:nvPr>
        </p:nvSpPr>
        <p:spPr>
          <a:xfrm>
            <a:off x="6886222" y="1009001"/>
            <a:ext cx="2257778" cy="1344612"/>
          </a:xfrm>
          <a:prstGeom prst="rect">
            <a:avLst/>
          </a:prstGeom>
          <a:solidFill>
            <a:schemeClr val="accent1"/>
          </a:solidFill>
        </p:spPr>
        <p:txBody>
          <a:bodyPr lIns="182880" tIns="182880" rIns="182880" bIns="182880" anchor="ctr"/>
          <a:lstStyle>
            <a:lvl1pPr>
              <a:defRPr sz="100">
                <a:solidFill>
                  <a:schemeClr val="accent1"/>
                </a:solidFill>
                <a:latin typeface="Georgia" charset="0"/>
                <a:ea typeface="Georgia" charset="0"/>
                <a:cs typeface="Georgia" charset="0"/>
              </a:defRPr>
            </a:lvl1pPr>
          </a:lstStyle>
          <a:p>
            <a:pPr lvl="0"/>
            <a:endParaRPr lang="en-US" dirty="0"/>
          </a:p>
        </p:txBody>
      </p:sp>
      <p:sp>
        <p:nvSpPr>
          <p:cNvPr id="3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2"/>
                </a:solidFill>
                <a:latin typeface="Arial Narrow" charset="0"/>
                <a:ea typeface="Arial Narrow" charset="0"/>
                <a:cs typeface="Arial Narrow" charset="0"/>
              </a:defRPr>
            </a:lvl1pPr>
          </a:lstStyle>
          <a:p>
            <a:pPr lvl="0"/>
            <a:endParaRPr lang="en-US" dirty="0"/>
          </a:p>
        </p:txBody>
      </p:sp>
      <p:sp>
        <p:nvSpPr>
          <p:cNvPr id="9"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0" name="Picture 9">
            <a:extLst>
              <a:ext uri="{FF2B5EF4-FFF2-40B4-BE49-F238E27FC236}">
                <a16:creationId xmlns:a16="http://schemas.microsoft.com/office/drawing/2014/main" id="{54B01812-03A3-4437-87D6-2BC1424D45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6357536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8" name="Picture Placeholder 7"/>
          <p:cNvSpPr>
            <a:spLocks noGrp="1"/>
          </p:cNvSpPr>
          <p:nvPr>
            <p:ph type="pic" sz="quarter" idx="11"/>
          </p:nvPr>
        </p:nvSpPr>
        <p:spPr>
          <a:xfrm>
            <a:off x="6537960" y="1009001"/>
            <a:ext cx="2606040" cy="1647414"/>
          </a:xfrm>
          <a:prstGeom prst="rect">
            <a:avLst/>
          </a:prstGeom>
          <a:solidFill>
            <a:schemeClr val="bg2"/>
          </a:solidFill>
        </p:spPr>
        <p:txBody>
          <a:bodyPr lIns="246888" tIns="182880" rIns="182880" bIns="246888" anchor="ctr"/>
          <a:lstStyle>
            <a:lvl1pPr algn="ctr">
              <a:defRPr sz="1200">
                <a:solidFill>
                  <a:srgbClr val="000000"/>
                </a:solidFill>
              </a:defRPr>
            </a:lvl1pPr>
          </a:lstStyle>
          <a:p>
            <a:endParaRPr lang="en-US" dirty="0"/>
          </a:p>
        </p:txBody>
      </p:sp>
      <p:sp>
        <p:nvSpPr>
          <p:cNvPr id="10" name="Text Placeholder 9"/>
          <p:cNvSpPr>
            <a:spLocks noGrp="1"/>
          </p:cNvSpPr>
          <p:nvPr>
            <p:ph type="body" sz="quarter" idx="13"/>
          </p:nvPr>
        </p:nvSpPr>
        <p:spPr>
          <a:xfrm>
            <a:off x="6537960" y="2702135"/>
            <a:ext cx="2606040" cy="563231"/>
          </a:xfrm>
          <a:prstGeom prst="rect">
            <a:avLst/>
          </a:prstGeom>
          <a:solidFill>
            <a:schemeClr val="tx1"/>
          </a:solidFill>
        </p:spPr>
        <p:txBody>
          <a:bodyPr wrap="square" lIns="182880" tIns="182880" rIns="182880" bIns="182880">
            <a:spAutoFit/>
          </a:bodyPr>
          <a:lstStyle>
            <a:lvl1pPr>
              <a:defRPr sz="1400" b="1">
                <a:solidFill>
                  <a:schemeClr val="bg1"/>
                </a:solidFill>
                <a:latin typeface="Georgia" charset="0"/>
                <a:ea typeface="Georgia" charset="0"/>
                <a:cs typeface="Georgia" charset="0"/>
              </a:defRPr>
            </a:lvl1pPr>
          </a:lstStyle>
          <a:p>
            <a:pPr lvl="0"/>
            <a:endParaRPr lang="en-US" dirty="0"/>
          </a:p>
        </p:txBody>
      </p:sp>
      <p:sp>
        <p:nvSpPr>
          <p:cNvPr id="22" name="Text Placeholder 9"/>
          <p:cNvSpPr>
            <a:spLocks noGrp="1"/>
          </p:cNvSpPr>
          <p:nvPr>
            <p:ph type="body" sz="quarter" idx="17"/>
          </p:nvPr>
        </p:nvSpPr>
        <p:spPr>
          <a:xfrm>
            <a:off x="6537960" y="2656415"/>
            <a:ext cx="2606040" cy="45720"/>
          </a:xfrm>
          <a:prstGeom prst="rect">
            <a:avLst/>
          </a:prstGeom>
          <a:solidFill>
            <a:schemeClr val="accent1"/>
          </a:solidFill>
        </p:spPr>
        <p:txBody>
          <a:bodyPr lIns="0" tIns="0" rIns="0" bIns="0">
            <a:noAutofit/>
          </a:bodyPr>
          <a:lstStyle>
            <a:lvl1pPr>
              <a:defRPr sz="100" b="0">
                <a:solidFill>
                  <a:schemeClr val="accent1"/>
                </a:solidFill>
                <a:latin typeface="Georgia" charset="0"/>
                <a:ea typeface="Georgia" charset="0"/>
                <a:cs typeface="Georgia" charset="0"/>
              </a:defRPr>
            </a:lvl1pPr>
          </a:lstStyle>
          <a:p>
            <a:pPr lvl="0"/>
            <a:endParaRPr lang="en-US" dirty="0"/>
          </a:p>
        </p:txBody>
      </p:sp>
      <p:sp>
        <p:nvSpPr>
          <p:cNvPr id="12"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9" name="Text Placeholder 2"/>
          <p:cNvSpPr>
            <a:spLocks noGrp="1"/>
          </p:cNvSpPr>
          <p:nvPr>
            <p:ph type="body" sz="quarter" idx="23"/>
          </p:nvPr>
        </p:nvSpPr>
        <p:spPr>
          <a:xfrm>
            <a:off x="0" y="0"/>
            <a:ext cx="7886700" cy="877163"/>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1" name="Picture 10">
            <a:extLst>
              <a:ext uri="{FF2B5EF4-FFF2-40B4-BE49-F238E27FC236}">
                <a16:creationId xmlns:a16="http://schemas.microsoft.com/office/drawing/2014/main" id="{D05E7141-BAB7-4113-920B-AB2727BABA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31127799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8" name="Picture Placeholder 7"/>
          <p:cNvSpPr>
            <a:spLocks noGrp="1"/>
          </p:cNvSpPr>
          <p:nvPr>
            <p:ph type="pic" sz="quarter" idx="11"/>
          </p:nvPr>
        </p:nvSpPr>
        <p:spPr>
          <a:xfrm>
            <a:off x="6537960" y="1009001"/>
            <a:ext cx="2606040" cy="1647414"/>
          </a:xfrm>
          <a:prstGeom prst="rect">
            <a:avLst/>
          </a:prstGeom>
          <a:solidFill>
            <a:schemeClr val="bg2"/>
          </a:solidFill>
        </p:spPr>
        <p:txBody>
          <a:bodyPr lIns="246888" tIns="182880" rIns="182880" bIns="246888" anchor="ctr"/>
          <a:lstStyle>
            <a:lvl1pPr algn="ctr">
              <a:defRPr sz="1200">
                <a:solidFill>
                  <a:srgbClr val="000000"/>
                </a:solidFill>
              </a:defRPr>
            </a:lvl1pPr>
          </a:lstStyle>
          <a:p>
            <a:endParaRPr lang="en-US" dirty="0"/>
          </a:p>
        </p:txBody>
      </p:sp>
      <p:sp>
        <p:nvSpPr>
          <p:cNvPr id="10" name="Text Placeholder 9"/>
          <p:cNvSpPr>
            <a:spLocks noGrp="1"/>
          </p:cNvSpPr>
          <p:nvPr>
            <p:ph type="body" sz="quarter" idx="13"/>
          </p:nvPr>
        </p:nvSpPr>
        <p:spPr>
          <a:xfrm>
            <a:off x="6537960" y="2702135"/>
            <a:ext cx="2606040" cy="563231"/>
          </a:xfrm>
          <a:prstGeom prst="rect">
            <a:avLst/>
          </a:prstGeom>
          <a:solidFill>
            <a:schemeClr val="tx1"/>
          </a:solidFill>
        </p:spPr>
        <p:txBody>
          <a:bodyPr wrap="square" lIns="182880" tIns="182880" rIns="182880" bIns="182880">
            <a:spAutoFit/>
          </a:bodyPr>
          <a:lstStyle>
            <a:lvl1pPr>
              <a:defRPr sz="1400" b="1">
                <a:solidFill>
                  <a:schemeClr val="bg1"/>
                </a:solidFill>
                <a:latin typeface="Georgia" charset="0"/>
                <a:ea typeface="Georgia" charset="0"/>
                <a:cs typeface="Georgia" charset="0"/>
              </a:defRPr>
            </a:lvl1pPr>
          </a:lstStyle>
          <a:p>
            <a:pPr lvl="0"/>
            <a:endParaRPr lang="en-US" dirty="0"/>
          </a:p>
        </p:txBody>
      </p:sp>
      <p:sp>
        <p:nvSpPr>
          <p:cNvPr id="22" name="Text Placeholder 9"/>
          <p:cNvSpPr>
            <a:spLocks noGrp="1"/>
          </p:cNvSpPr>
          <p:nvPr>
            <p:ph type="body" sz="quarter" idx="17"/>
          </p:nvPr>
        </p:nvSpPr>
        <p:spPr>
          <a:xfrm>
            <a:off x="6537960" y="2656415"/>
            <a:ext cx="2606040" cy="45720"/>
          </a:xfrm>
          <a:prstGeom prst="rect">
            <a:avLst/>
          </a:prstGeom>
          <a:solidFill>
            <a:schemeClr val="accent1"/>
          </a:solidFill>
        </p:spPr>
        <p:txBody>
          <a:bodyPr lIns="0" tIns="0" rIns="0" bIns="0">
            <a:noAutofit/>
          </a:bodyPr>
          <a:lstStyle>
            <a:lvl1pPr>
              <a:defRPr sz="100" b="0">
                <a:solidFill>
                  <a:schemeClr val="accent1"/>
                </a:solidFill>
                <a:latin typeface="Georgia" charset="0"/>
                <a:ea typeface="Georgia" charset="0"/>
                <a:cs typeface="Georgia" charset="0"/>
              </a:defRPr>
            </a:lvl1pPr>
          </a:lstStyle>
          <a:p>
            <a:pPr lvl="0"/>
            <a:endParaRPr lang="en-US" dirty="0"/>
          </a:p>
        </p:txBody>
      </p:sp>
      <p:sp>
        <p:nvSpPr>
          <p:cNvPr id="12" name="Text Placeholder 28"/>
          <p:cNvSpPr>
            <a:spLocks noGrp="1"/>
          </p:cNvSpPr>
          <p:nvPr>
            <p:ph type="body" sz="quarter" idx="22"/>
          </p:nvPr>
        </p:nvSpPr>
        <p:spPr>
          <a:xfrm>
            <a:off x="0" y="6170056"/>
            <a:ext cx="5989637" cy="110800"/>
          </a:xfrm>
          <a:prstGeom prst="rect">
            <a:avLst/>
          </a:prstGeom>
        </p:spPr>
        <p:txBody>
          <a:bodyPr lIns="36576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9" name="Text Placeholder 2"/>
          <p:cNvSpPr>
            <a:spLocks noGrp="1"/>
          </p:cNvSpPr>
          <p:nvPr>
            <p:ph type="body" sz="quarter" idx="23"/>
          </p:nvPr>
        </p:nvSpPr>
        <p:spPr>
          <a:xfrm>
            <a:off x="0" y="0"/>
            <a:ext cx="7886700" cy="877163"/>
          </a:xfrm>
          <a:prstGeom prst="rect">
            <a:avLst/>
          </a:prstGeom>
        </p:spPr>
        <p:txBody>
          <a:bodyPr vert="horz" lIns="36576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5" name="Picture 14">
            <a:extLst>
              <a:ext uri="{FF2B5EF4-FFF2-40B4-BE49-F238E27FC236}">
                <a16:creationId xmlns:a16="http://schemas.microsoft.com/office/drawing/2014/main" id="{D0504FF7-9C70-40C2-8870-FA0FB78326A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51050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Image">
    <p:spTree>
      <p:nvGrpSpPr>
        <p:cNvPr id="1" name=""/>
        <p:cNvGrpSpPr/>
        <p:nvPr/>
      </p:nvGrpSpPr>
      <p:grpSpPr>
        <a:xfrm>
          <a:off x="0" y="0"/>
          <a:ext cx="0" cy="0"/>
          <a:chOff x="0" y="0"/>
          <a:chExt cx="0" cy="0"/>
        </a:xfrm>
      </p:grpSpPr>
      <p:sp>
        <p:nvSpPr>
          <p:cNvPr id="15" name="Picture Placeholder 5"/>
          <p:cNvSpPr>
            <a:spLocks noGrp="1"/>
          </p:cNvSpPr>
          <p:nvPr>
            <p:ph type="pic" sz="quarter" idx="10" hasCustomPrompt="1"/>
          </p:nvPr>
        </p:nvSpPr>
        <p:spPr>
          <a:xfrm>
            <a:off x="0" y="-1"/>
            <a:ext cx="7770027" cy="6858001"/>
          </a:xfrm>
          <a:solidFill>
            <a:schemeClr val="bg1">
              <a:lumMod val="95000"/>
            </a:schemeClr>
          </a:solidFill>
        </p:spPr>
        <p:txBody>
          <a:bodyPr anchor="ctr"/>
          <a:lstStyle>
            <a:lvl1pPr algn="ctr">
              <a:defRPr sz="7202" b="0" i="0">
                <a:solidFill>
                  <a:schemeClr val="bg1">
                    <a:lumMod val="85000"/>
                  </a:schemeClr>
                </a:solidFill>
                <a:latin typeface="+mn-lt"/>
                <a:cs typeface="Arial" charset="0"/>
              </a:defRPr>
            </a:lvl1pPr>
          </a:lstStyle>
          <a:p>
            <a:r>
              <a:rPr lang="en-US" dirty="0"/>
              <a:t>IMAGE</a:t>
            </a:r>
          </a:p>
        </p:txBody>
      </p:sp>
      <p:sp>
        <p:nvSpPr>
          <p:cNvPr id="19" name="Text Placeholder 18"/>
          <p:cNvSpPr>
            <a:spLocks noGrp="1"/>
          </p:cNvSpPr>
          <p:nvPr>
            <p:ph type="body" sz="quarter" idx="11" hasCustomPrompt="1"/>
          </p:nvPr>
        </p:nvSpPr>
        <p:spPr>
          <a:xfrm>
            <a:off x="457200" y="1935163"/>
            <a:ext cx="6208345" cy="2987675"/>
          </a:xfrm>
        </p:spPr>
        <p:txBody>
          <a:bodyPr anchor="ctr"/>
          <a:lstStyle>
            <a:lvl1pPr>
              <a:defRPr sz="4800" b="1" i="0">
                <a:solidFill>
                  <a:schemeClr val="bg1"/>
                </a:solidFill>
                <a:latin typeface="+mj-lt"/>
                <a:ea typeface="Georgia Bold" charset="0"/>
                <a:cs typeface="Georgia Bold" charset="0"/>
              </a:defRPr>
            </a:lvl1pPr>
          </a:lstStyle>
          <a:p>
            <a:pPr lvl="0"/>
            <a:r>
              <a:rPr lang="en-US" dirty="0"/>
              <a:t>Divider</a:t>
            </a:r>
          </a:p>
        </p:txBody>
      </p:sp>
      <p:sp>
        <p:nvSpPr>
          <p:cNvPr id="11" name="Rectangle 10"/>
          <p:cNvSpPr/>
          <p:nvPr userDrawn="1"/>
        </p:nvSpPr>
        <p:spPr>
          <a:xfrm>
            <a:off x="7770027" y="0"/>
            <a:ext cx="3417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14" name="Rectangle 13"/>
          <p:cNvSpPr/>
          <p:nvPr userDrawn="1"/>
        </p:nvSpPr>
        <p:spPr>
          <a:xfrm>
            <a:off x="8113936" y="0"/>
            <a:ext cx="103006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pic>
        <p:nvPicPr>
          <p:cNvPr id="7" name="Picture 6">
            <a:extLst>
              <a:ext uri="{FF2B5EF4-FFF2-40B4-BE49-F238E27FC236}">
                <a16:creationId xmlns:a16="http://schemas.microsoft.com/office/drawing/2014/main" id="{0662B1DE-4C11-854F-9D9E-263B87D970BF}"/>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r="-2602"/>
          <a:stretch/>
        </p:blipFill>
        <p:spPr>
          <a:xfrm>
            <a:off x="273965" y="6164245"/>
            <a:ext cx="1733878" cy="65620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10" name="Text Placeholder 9"/>
          <p:cNvSpPr>
            <a:spLocks noGrp="1"/>
          </p:cNvSpPr>
          <p:nvPr>
            <p:ph type="body" sz="quarter" idx="13"/>
          </p:nvPr>
        </p:nvSpPr>
        <p:spPr>
          <a:xfrm>
            <a:off x="6309360" y="1220213"/>
            <a:ext cx="2834640" cy="1463040"/>
          </a:xfrm>
          <a:prstGeom prst="rect">
            <a:avLst/>
          </a:prstGeom>
          <a:solidFill>
            <a:schemeClr val="bg2"/>
          </a:solidFill>
        </p:spPr>
        <p:txBody>
          <a:bodyPr lIns="182880"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11" name="Text Placeholder 9"/>
          <p:cNvSpPr>
            <a:spLocks noGrp="1"/>
          </p:cNvSpPr>
          <p:nvPr>
            <p:ph type="body" sz="quarter" idx="14"/>
          </p:nvPr>
        </p:nvSpPr>
        <p:spPr>
          <a:xfrm>
            <a:off x="0" y="1220214"/>
            <a:ext cx="2834640" cy="1463040"/>
          </a:xfrm>
          <a:prstGeom prst="rect">
            <a:avLst/>
          </a:prstGeom>
          <a:solidFill>
            <a:schemeClr val="bg2"/>
          </a:solidFill>
        </p:spPr>
        <p:txBody>
          <a:bodyPr lIns="192024"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12" name="Text Placeholder 9"/>
          <p:cNvSpPr>
            <a:spLocks noGrp="1"/>
          </p:cNvSpPr>
          <p:nvPr>
            <p:ph type="body" sz="quarter" idx="15"/>
          </p:nvPr>
        </p:nvSpPr>
        <p:spPr>
          <a:xfrm>
            <a:off x="0" y="2888994"/>
            <a:ext cx="2834640" cy="1463040"/>
          </a:xfrm>
          <a:prstGeom prst="rect">
            <a:avLst/>
          </a:prstGeom>
          <a:solidFill>
            <a:schemeClr val="bg2"/>
          </a:solidFill>
        </p:spPr>
        <p:txBody>
          <a:bodyPr lIns="192024"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13" name="Text Placeholder 9"/>
          <p:cNvSpPr>
            <a:spLocks noGrp="1"/>
          </p:cNvSpPr>
          <p:nvPr>
            <p:ph type="body" sz="quarter" idx="16"/>
          </p:nvPr>
        </p:nvSpPr>
        <p:spPr>
          <a:xfrm>
            <a:off x="0" y="4557774"/>
            <a:ext cx="2834640" cy="1463040"/>
          </a:xfrm>
          <a:prstGeom prst="rect">
            <a:avLst/>
          </a:prstGeom>
          <a:solidFill>
            <a:schemeClr val="bg2"/>
          </a:solidFill>
        </p:spPr>
        <p:txBody>
          <a:bodyPr lIns="192024"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14" name="Text Placeholder 9"/>
          <p:cNvSpPr>
            <a:spLocks noGrp="1"/>
          </p:cNvSpPr>
          <p:nvPr>
            <p:ph type="body" sz="quarter" idx="17"/>
          </p:nvPr>
        </p:nvSpPr>
        <p:spPr>
          <a:xfrm>
            <a:off x="6309360" y="4557774"/>
            <a:ext cx="2834640" cy="1463040"/>
          </a:xfrm>
          <a:prstGeom prst="rect">
            <a:avLst/>
          </a:prstGeom>
          <a:solidFill>
            <a:schemeClr val="bg2"/>
          </a:solidFill>
        </p:spPr>
        <p:txBody>
          <a:bodyPr lIns="182880"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15" name="Text Placeholder 9"/>
          <p:cNvSpPr>
            <a:spLocks noGrp="1"/>
          </p:cNvSpPr>
          <p:nvPr>
            <p:ph type="body" sz="quarter" idx="18"/>
          </p:nvPr>
        </p:nvSpPr>
        <p:spPr>
          <a:xfrm>
            <a:off x="6309360" y="2888994"/>
            <a:ext cx="2834640" cy="1463040"/>
          </a:xfrm>
          <a:prstGeom prst="rect">
            <a:avLst/>
          </a:prstGeom>
          <a:solidFill>
            <a:schemeClr val="bg2"/>
          </a:solidFill>
        </p:spPr>
        <p:txBody>
          <a:bodyPr lIns="182880" tIns="137160" rIns="182880" bIns="182880">
            <a:noAutofit/>
          </a:bodyPr>
          <a:lstStyle>
            <a:lvl1pPr>
              <a:defRPr sz="1100" b="0">
                <a:solidFill>
                  <a:srgbClr val="000000"/>
                </a:solidFill>
                <a:latin typeface="+mn-lt"/>
                <a:ea typeface="Georgia" charset="0"/>
                <a:cs typeface="Georgia" charset="0"/>
              </a:defRPr>
            </a:lvl1pPr>
          </a:lstStyle>
          <a:p>
            <a:pPr lvl="0"/>
            <a:endParaRPr lang="en-US" dirty="0"/>
          </a:p>
        </p:txBody>
      </p:sp>
      <p:sp>
        <p:nvSpPr>
          <p:cNvPr id="28"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8" name="Text Placeholder 2"/>
          <p:cNvSpPr>
            <a:spLocks noGrp="1"/>
          </p:cNvSpPr>
          <p:nvPr>
            <p:ph type="body" sz="quarter" idx="23"/>
          </p:nvPr>
        </p:nvSpPr>
        <p:spPr>
          <a:xfrm>
            <a:off x="0" y="-661"/>
            <a:ext cx="7886700" cy="877824"/>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6" name="Picture 15">
            <a:extLst>
              <a:ext uri="{FF2B5EF4-FFF2-40B4-BE49-F238E27FC236}">
                <a16:creationId xmlns:a16="http://schemas.microsoft.com/office/drawing/2014/main" id="{0D9837ED-A905-4554-9A40-E58EBD43DE5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58792862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782963" y="973191"/>
            <a:ext cx="5896743" cy="3426179"/>
          </a:xfrm>
          <a:prstGeom prst="rect">
            <a:avLst/>
          </a:prstGeom>
        </p:spPr>
        <p:txBody>
          <a:bodyPr lIns="0" tIns="0" anchor="t">
            <a:noAutofit/>
          </a:bodyPr>
          <a:lstStyle>
            <a:lvl1pPr algn="l">
              <a:lnSpc>
                <a:spcPct val="90000"/>
              </a:lnSpc>
              <a:spcAft>
                <a:spcPts val="0"/>
              </a:spcAft>
              <a:defRPr sz="2800" baseline="0">
                <a:solidFill>
                  <a:srgbClr val="000000"/>
                </a:solidFill>
              </a:defRPr>
            </a:lvl1pPr>
          </a:lstStyle>
          <a:p>
            <a:r>
              <a:rPr lang="en-US" dirty="0"/>
              <a:t>Use as a Divider slide, or place a quote or fact here. Use on it’s own or to introduce a new section of the presentation. (Georgia 28 </a:t>
            </a:r>
            <a:r>
              <a:rPr lang="en-US" dirty="0" err="1"/>
              <a:t>pt</a:t>
            </a:r>
            <a:r>
              <a:rPr lang="en-US" dirty="0"/>
              <a:t> Bold)</a:t>
            </a:r>
          </a:p>
        </p:txBody>
      </p:sp>
      <p:sp>
        <p:nvSpPr>
          <p:cNvPr id="5" name="Rectangle 4"/>
          <p:cNvSpPr/>
          <p:nvPr userDrawn="1"/>
        </p:nvSpPr>
        <p:spPr>
          <a:xfrm>
            <a:off x="0" y="973191"/>
            <a:ext cx="638175" cy="342617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Slide Number Placeholder 6"/>
          <p:cNvSpPr>
            <a:spLocks noGrp="1"/>
          </p:cNvSpPr>
          <p:nvPr>
            <p:ph type="sldNum" sz="quarter" idx="10"/>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1"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pic>
        <p:nvPicPr>
          <p:cNvPr id="10" name="Picture 9">
            <a:extLst>
              <a:ext uri="{FF2B5EF4-FFF2-40B4-BE49-F238E27FC236}">
                <a16:creationId xmlns:a16="http://schemas.microsoft.com/office/drawing/2014/main" id="{31AEFDF2-5A36-4BFC-B54A-104082F9819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3773738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5468112" y="1601736"/>
            <a:ext cx="3675888" cy="3426179"/>
          </a:xfrm>
          <a:prstGeom prst="rect">
            <a:avLst/>
          </a:prstGeom>
        </p:spPr>
        <p:txBody>
          <a:bodyPr anchor="ctr"/>
          <a:lstStyle>
            <a:lvl1pPr algn="ctr">
              <a:defRPr sz="1200">
                <a:solidFill>
                  <a:srgbClr val="000000"/>
                </a:solidFill>
              </a:defRPr>
            </a:lvl1pPr>
          </a:lstStyle>
          <a:p>
            <a:endParaRPr lang="en-US" dirty="0"/>
          </a:p>
        </p:txBody>
      </p:sp>
      <p:sp>
        <p:nvSpPr>
          <p:cNvPr id="5" name="Rectangle 4"/>
          <p:cNvSpPr/>
          <p:nvPr userDrawn="1"/>
        </p:nvSpPr>
        <p:spPr>
          <a:xfrm>
            <a:off x="5468112" y="1601736"/>
            <a:ext cx="638175" cy="342617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10" name="Text Placeholder 10"/>
          <p:cNvSpPr>
            <a:spLocks noGrp="1"/>
          </p:cNvSpPr>
          <p:nvPr>
            <p:ph type="body" sz="quarter" idx="16"/>
          </p:nvPr>
        </p:nvSpPr>
        <p:spPr>
          <a:xfrm>
            <a:off x="0" y="1601736"/>
            <a:ext cx="5193791" cy="310896"/>
          </a:xfrm>
          <a:prstGeom prst="rect">
            <a:avLst/>
          </a:prstGeom>
        </p:spPr>
        <p:txBody>
          <a:bodyPr lIns="192024" tIns="0" rIns="0" bIns="0"/>
          <a:lstStyle>
            <a:lvl1pPr marL="0" indent="0">
              <a:buClr>
                <a:schemeClr val="tx2"/>
              </a:buClr>
              <a:buFont typeface="Arial" charset="0"/>
              <a:buNone/>
              <a:defRPr sz="1300" b="1">
                <a:solidFill>
                  <a:schemeClr val="tx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5" name="Content Placeholder 14"/>
          <p:cNvSpPr>
            <a:spLocks noGrp="1"/>
          </p:cNvSpPr>
          <p:nvPr>
            <p:ph sz="quarter" idx="17"/>
          </p:nvPr>
        </p:nvSpPr>
        <p:spPr>
          <a:xfrm>
            <a:off x="0" y="1912632"/>
            <a:ext cx="5193791" cy="2441575"/>
          </a:xfrm>
          <a:prstGeom prst="rect">
            <a:avLst/>
          </a:prstGeom>
        </p:spPr>
        <p:txBody>
          <a:bodyPr lIns="192024" tIns="0" rIns="0" bIns="0"/>
          <a:lstStyle>
            <a:lvl1pPr>
              <a:buClr>
                <a:schemeClr val="tx2"/>
              </a:buClr>
              <a:defRPr sz="1200">
                <a:solidFill>
                  <a:srgbClr val="000000"/>
                </a:solidFill>
              </a:defRPr>
            </a:lvl1pPr>
            <a:lvl2pPr marL="182880" indent="-182880">
              <a:buClr>
                <a:schemeClr val="tx2"/>
              </a:buClr>
              <a:defRPr sz="1200">
                <a:solidFill>
                  <a:srgbClr val="000000"/>
                </a:solidFill>
              </a:defRPr>
            </a:lvl2pPr>
            <a:lvl3pPr marL="365760" indent="-182880">
              <a:buClr>
                <a:schemeClr val="tx2"/>
              </a:buClr>
              <a:defRPr sz="1200">
                <a:solidFill>
                  <a:srgbClr val="000000"/>
                </a:solidFill>
              </a:defRPr>
            </a:lvl3pPr>
            <a:lvl4pPr marL="548640" indent="-182880">
              <a:buClr>
                <a:schemeClr val="tx2"/>
              </a:buClr>
              <a:defRPr sz="1200">
                <a:solidFill>
                  <a:srgbClr val="000000"/>
                </a:solidFill>
              </a:defRPr>
            </a:lvl4pPr>
            <a:lvl5pPr marL="731520" indent="-182880">
              <a:buClr>
                <a:schemeClr val="tx2"/>
              </a:buClr>
              <a:defRPr sz="12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16"/>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877163"/>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2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1" name="Text Placeholder 2"/>
          <p:cNvSpPr>
            <a:spLocks noGrp="1"/>
          </p:cNvSpPr>
          <p:nvPr>
            <p:ph type="body" sz="quarter" idx="23"/>
          </p:nvPr>
        </p:nvSpPr>
        <p:spPr>
          <a:xfrm>
            <a:off x="0" y="-661"/>
            <a:ext cx="7886700" cy="877824"/>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4" name="Picture 13">
            <a:extLst>
              <a:ext uri="{FF2B5EF4-FFF2-40B4-BE49-F238E27FC236}">
                <a16:creationId xmlns:a16="http://schemas.microsoft.com/office/drawing/2014/main" id="{4C680184-6D57-4B1F-B549-29D626351B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4420075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782963" y="973192"/>
            <a:ext cx="5896743" cy="3426178"/>
          </a:xfrm>
          <a:prstGeom prst="rect">
            <a:avLst/>
          </a:prstGeom>
        </p:spPr>
        <p:txBody>
          <a:bodyPr lIns="0" tIns="0" anchor="t">
            <a:noAutofit/>
          </a:bodyPr>
          <a:lstStyle>
            <a:lvl1pPr algn="l">
              <a:lnSpc>
                <a:spcPct val="90000"/>
              </a:lnSpc>
              <a:spcAft>
                <a:spcPts val="0"/>
              </a:spcAft>
              <a:defRPr sz="2800" baseline="0">
                <a:solidFill>
                  <a:srgbClr val="000000"/>
                </a:solidFill>
              </a:defRPr>
            </a:lvl1pPr>
          </a:lstStyle>
          <a:p>
            <a:r>
              <a:rPr lang="en-US" dirty="0"/>
              <a:t>Use as a Divider slide, or place a quote or fact here. Use on it’s own or to introduce a new section of the presentation. (Georgia 28 </a:t>
            </a:r>
            <a:r>
              <a:rPr lang="en-US" dirty="0" err="1"/>
              <a:t>pt</a:t>
            </a:r>
            <a:r>
              <a:rPr lang="en-US" dirty="0"/>
              <a:t> Bold)</a:t>
            </a:r>
          </a:p>
        </p:txBody>
      </p:sp>
      <p:sp>
        <p:nvSpPr>
          <p:cNvPr id="5" name="Rectangle 4"/>
          <p:cNvSpPr/>
          <p:nvPr userDrawn="1"/>
        </p:nvSpPr>
        <p:spPr>
          <a:xfrm>
            <a:off x="0" y="973191"/>
            <a:ext cx="638175" cy="34261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2" name="Slide Number Placeholder 1"/>
          <p:cNvSpPr>
            <a:spLocks noGrp="1"/>
          </p:cNvSpPr>
          <p:nvPr>
            <p:ph type="sldNum" sz="quarter" idx="10"/>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pic>
        <p:nvPicPr>
          <p:cNvPr id="9" name="Picture 8">
            <a:extLst>
              <a:ext uri="{FF2B5EF4-FFF2-40B4-BE49-F238E27FC236}">
                <a16:creationId xmlns:a16="http://schemas.microsoft.com/office/drawing/2014/main" id="{1B00737D-A624-415A-A597-9C387AC033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12377000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5468112" y="1601736"/>
            <a:ext cx="3675888" cy="3426179"/>
          </a:xfrm>
          <a:prstGeom prst="rect">
            <a:avLst/>
          </a:prstGeom>
        </p:spPr>
        <p:txBody>
          <a:bodyPr anchor="ctr"/>
          <a:lstStyle>
            <a:lvl1pPr algn="ctr">
              <a:defRPr sz="1200">
                <a:solidFill>
                  <a:srgbClr val="000000"/>
                </a:solidFill>
              </a:defRPr>
            </a:lvl1pPr>
          </a:lstStyle>
          <a:p>
            <a:endParaRPr lang="en-US" dirty="0"/>
          </a:p>
        </p:txBody>
      </p:sp>
      <p:sp>
        <p:nvSpPr>
          <p:cNvPr id="5" name="Rectangle 4"/>
          <p:cNvSpPr/>
          <p:nvPr userDrawn="1"/>
        </p:nvSpPr>
        <p:spPr>
          <a:xfrm>
            <a:off x="5468112" y="1601736"/>
            <a:ext cx="638175" cy="3426179"/>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10" name="Text Placeholder 10"/>
          <p:cNvSpPr>
            <a:spLocks noGrp="1"/>
          </p:cNvSpPr>
          <p:nvPr>
            <p:ph type="body" sz="quarter" idx="16"/>
          </p:nvPr>
        </p:nvSpPr>
        <p:spPr>
          <a:xfrm>
            <a:off x="0" y="1601736"/>
            <a:ext cx="5193791" cy="310896"/>
          </a:xfrm>
          <a:prstGeom prst="rect">
            <a:avLst/>
          </a:prstGeom>
        </p:spPr>
        <p:txBody>
          <a:bodyPr lIns="192024" tIns="0" rIns="0" bIns="0"/>
          <a:lstStyle>
            <a:lvl1pPr marL="0" indent="0">
              <a:buClr>
                <a:schemeClr val="tx2"/>
              </a:buClr>
              <a:buFont typeface="Arial" charset="0"/>
              <a:buNone/>
              <a:defRPr sz="1300" b="1">
                <a:solidFill>
                  <a:schemeClr val="tx2"/>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5" name="Content Placeholder 14"/>
          <p:cNvSpPr>
            <a:spLocks noGrp="1"/>
          </p:cNvSpPr>
          <p:nvPr>
            <p:ph sz="quarter" idx="17"/>
          </p:nvPr>
        </p:nvSpPr>
        <p:spPr>
          <a:xfrm>
            <a:off x="0" y="1912632"/>
            <a:ext cx="5193791" cy="2441575"/>
          </a:xfrm>
          <a:prstGeom prst="rect">
            <a:avLst/>
          </a:prstGeom>
        </p:spPr>
        <p:txBody>
          <a:bodyPr lIns="192024" tIns="0" rIns="0" bIns="0"/>
          <a:lstStyle>
            <a:lvl1pPr>
              <a:buClr>
                <a:schemeClr val="tx2"/>
              </a:buClr>
              <a:defRPr sz="1200">
                <a:solidFill>
                  <a:srgbClr val="000000"/>
                </a:solidFill>
              </a:defRPr>
            </a:lvl1pPr>
            <a:lvl2pPr marL="182880" indent="-182880">
              <a:buClr>
                <a:schemeClr val="tx2"/>
              </a:buClr>
              <a:defRPr sz="1200">
                <a:solidFill>
                  <a:srgbClr val="000000"/>
                </a:solidFill>
              </a:defRPr>
            </a:lvl2pPr>
            <a:lvl3pPr marL="365760" indent="-182880">
              <a:buClr>
                <a:schemeClr val="tx2"/>
              </a:buClr>
              <a:defRPr sz="1200">
                <a:solidFill>
                  <a:srgbClr val="000000"/>
                </a:solidFill>
              </a:defRPr>
            </a:lvl3pPr>
            <a:lvl4pPr marL="548640" indent="-182880">
              <a:buClr>
                <a:schemeClr val="tx2"/>
              </a:buClr>
              <a:defRPr sz="1200">
                <a:solidFill>
                  <a:srgbClr val="000000"/>
                </a:solidFill>
              </a:defRPr>
            </a:lvl4pPr>
            <a:lvl5pPr marL="731520" indent="-182880">
              <a:buClr>
                <a:schemeClr val="tx2"/>
              </a:buClr>
              <a:defRPr sz="12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877163"/>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19"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1" name="Text Placeholder 2"/>
          <p:cNvSpPr>
            <a:spLocks noGrp="1"/>
          </p:cNvSpPr>
          <p:nvPr>
            <p:ph type="body" sz="quarter" idx="23"/>
          </p:nvPr>
        </p:nvSpPr>
        <p:spPr>
          <a:xfrm>
            <a:off x="0" y="-661"/>
            <a:ext cx="7886700" cy="877824"/>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4" name="Picture 13">
            <a:extLst>
              <a:ext uri="{FF2B5EF4-FFF2-40B4-BE49-F238E27FC236}">
                <a16:creationId xmlns:a16="http://schemas.microsoft.com/office/drawing/2014/main" id="{A6B19D4C-DDE2-4934-862B-1931A3A663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6306668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782963" y="973191"/>
            <a:ext cx="5896743" cy="3426179"/>
          </a:xfrm>
          <a:prstGeom prst="rect">
            <a:avLst/>
          </a:prstGeom>
        </p:spPr>
        <p:txBody>
          <a:bodyPr lIns="0" tIns="0" anchor="t">
            <a:noAutofit/>
          </a:bodyPr>
          <a:lstStyle>
            <a:lvl1pPr algn="l">
              <a:lnSpc>
                <a:spcPct val="90000"/>
              </a:lnSpc>
              <a:spcAft>
                <a:spcPts val="0"/>
              </a:spcAft>
              <a:defRPr sz="2800" baseline="0">
                <a:solidFill>
                  <a:srgbClr val="000000"/>
                </a:solidFill>
              </a:defRPr>
            </a:lvl1pPr>
          </a:lstStyle>
          <a:p>
            <a:r>
              <a:rPr lang="en-US" dirty="0"/>
              <a:t>Use as a Divider slide, or place a quote or fact here. Use on it’s own or to introduce a new section of the presentation. (Georgia 28 </a:t>
            </a:r>
            <a:r>
              <a:rPr lang="en-US" dirty="0" err="1"/>
              <a:t>pt</a:t>
            </a:r>
            <a:r>
              <a:rPr lang="en-US" dirty="0"/>
              <a:t> Bold)</a:t>
            </a:r>
          </a:p>
        </p:txBody>
      </p:sp>
      <p:sp>
        <p:nvSpPr>
          <p:cNvPr id="5" name="Rectangle 4"/>
          <p:cNvSpPr/>
          <p:nvPr userDrawn="1"/>
        </p:nvSpPr>
        <p:spPr>
          <a:xfrm>
            <a:off x="0" y="973191"/>
            <a:ext cx="638175" cy="342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2" name="Slide Number Placeholder 1"/>
          <p:cNvSpPr>
            <a:spLocks noGrp="1"/>
          </p:cNvSpPr>
          <p:nvPr>
            <p:ph type="sldNum" sz="quarter" idx="10"/>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pic>
        <p:nvPicPr>
          <p:cNvPr id="9" name="Picture 8">
            <a:extLst>
              <a:ext uri="{FF2B5EF4-FFF2-40B4-BE49-F238E27FC236}">
                <a16:creationId xmlns:a16="http://schemas.microsoft.com/office/drawing/2014/main" id="{18E468BC-09D0-46A6-93A3-E5184247E4E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70459182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5468112" y="1601736"/>
            <a:ext cx="3675888" cy="3426179"/>
          </a:xfrm>
          <a:prstGeom prst="rect">
            <a:avLst/>
          </a:prstGeom>
        </p:spPr>
        <p:txBody>
          <a:bodyPr anchor="ctr"/>
          <a:lstStyle>
            <a:lvl1pPr algn="ctr">
              <a:defRPr sz="1200">
                <a:solidFill>
                  <a:srgbClr val="000000"/>
                </a:solidFill>
              </a:defRPr>
            </a:lvl1pPr>
          </a:lstStyle>
          <a:p>
            <a:endParaRPr lang="en-US" dirty="0"/>
          </a:p>
        </p:txBody>
      </p:sp>
      <p:sp>
        <p:nvSpPr>
          <p:cNvPr id="5" name="Rectangle 4"/>
          <p:cNvSpPr/>
          <p:nvPr userDrawn="1"/>
        </p:nvSpPr>
        <p:spPr>
          <a:xfrm>
            <a:off x="5468112" y="1601736"/>
            <a:ext cx="638175" cy="3426179"/>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8" name="Text Placeholder 6"/>
          <p:cNvSpPr>
            <a:spLocks noGrp="1"/>
          </p:cNvSpPr>
          <p:nvPr>
            <p:ph type="body" sz="quarter" idx="12" hasCustomPrompt="1"/>
          </p:nvPr>
        </p:nvSpPr>
        <p:spPr>
          <a:xfrm>
            <a:off x="0" y="877163"/>
            <a:ext cx="7886700" cy="295466"/>
          </a:xfrm>
          <a:prstGeom prst="rect">
            <a:avLst/>
          </a:prstGeom>
        </p:spPr>
        <p:txBody>
          <a:bodyPr wrap="square" lIns="201168" tIns="45720" rIns="0" bIns="0">
            <a:spAutoFit/>
          </a:bodyPr>
          <a:lstStyle>
            <a:lvl1pPr>
              <a:defRPr b="0" baseline="0">
                <a:solidFill>
                  <a:schemeClr val="tx2"/>
                </a:solidFill>
              </a:defRPr>
            </a:lvl1pPr>
          </a:lstStyle>
          <a:p>
            <a:pPr lvl="0"/>
            <a:r>
              <a:rPr lang="en-US" dirty="0"/>
              <a:t>Subhead text styles</a:t>
            </a:r>
          </a:p>
        </p:txBody>
      </p:sp>
      <p:sp>
        <p:nvSpPr>
          <p:cNvPr id="10" name="Text Placeholder 10"/>
          <p:cNvSpPr>
            <a:spLocks noGrp="1"/>
          </p:cNvSpPr>
          <p:nvPr>
            <p:ph type="body" sz="quarter" idx="16"/>
          </p:nvPr>
        </p:nvSpPr>
        <p:spPr>
          <a:xfrm>
            <a:off x="0" y="1601736"/>
            <a:ext cx="5193791" cy="310896"/>
          </a:xfrm>
          <a:prstGeom prst="rect">
            <a:avLst/>
          </a:prstGeom>
        </p:spPr>
        <p:txBody>
          <a:bodyPr lIns="192024" tIns="0" rIns="0" bIns="0"/>
          <a:lstStyle>
            <a:lvl1pPr marL="0" indent="0">
              <a:buClr>
                <a:schemeClr val="tx2"/>
              </a:buClr>
              <a:buFont typeface="Arial" charset="0"/>
              <a:buNone/>
              <a:defRPr sz="1300" b="1">
                <a:solidFill>
                  <a:schemeClr val="accent1"/>
                </a:solidFill>
              </a:defRPr>
            </a:lvl1pPr>
            <a:lvl2pPr marL="182880" indent="-182880">
              <a:lnSpc>
                <a:spcPct val="100000"/>
              </a:lnSpc>
              <a:buClr>
                <a:schemeClr val="tx2"/>
              </a:buClr>
              <a:defRPr sz="1300" b="0">
                <a:solidFill>
                  <a:srgbClr val="000000"/>
                </a:solidFill>
              </a:defRPr>
            </a:lvl2pPr>
            <a:lvl3pPr marL="365760" indent="-182880">
              <a:lnSpc>
                <a:spcPct val="100000"/>
              </a:lnSpc>
              <a:buClr>
                <a:schemeClr val="tx2"/>
              </a:buClr>
              <a:defRPr sz="1300" b="0">
                <a:solidFill>
                  <a:srgbClr val="000000"/>
                </a:solidFill>
              </a:defRPr>
            </a:lvl3pPr>
            <a:lvl4pPr marL="548640" indent="-182880">
              <a:lnSpc>
                <a:spcPct val="100000"/>
              </a:lnSpc>
              <a:buClr>
                <a:schemeClr val="tx2"/>
              </a:buClr>
              <a:defRPr sz="1300" b="0">
                <a:solidFill>
                  <a:srgbClr val="000000"/>
                </a:solidFill>
              </a:defRPr>
            </a:lvl4pPr>
            <a:lvl5pPr marL="731520" indent="-182880">
              <a:buClr>
                <a:schemeClr val="tx2"/>
              </a:buClr>
              <a:defRPr sz="1300" b="0">
                <a:solidFill>
                  <a:srgbClr val="000000"/>
                </a:solidFill>
              </a:defRPr>
            </a:lvl5pPr>
          </a:lstStyle>
          <a:p>
            <a:pPr lvl="0"/>
            <a:r>
              <a:rPr lang="en-US" dirty="0"/>
              <a:t>Click to edit Master text styles</a:t>
            </a:r>
          </a:p>
        </p:txBody>
      </p:sp>
      <p:sp>
        <p:nvSpPr>
          <p:cNvPr id="15" name="Content Placeholder 14"/>
          <p:cNvSpPr>
            <a:spLocks noGrp="1"/>
          </p:cNvSpPr>
          <p:nvPr>
            <p:ph sz="quarter" idx="17"/>
          </p:nvPr>
        </p:nvSpPr>
        <p:spPr>
          <a:xfrm>
            <a:off x="0" y="1912632"/>
            <a:ext cx="5193791" cy="2441575"/>
          </a:xfrm>
          <a:prstGeom prst="rect">
            <a:avLst/>
          </a:prstGeom>
        </p:spPr>
        <p:txBody>
          <a:bodyPr lIns="192024" tIns="0" rIns="0" bIns="0"/>
          <a:lstStyle>
            <a:lvl1pPr>
              <a:buClr>
                <a:schemeClr val="tx2"/>
              </a:buClr>
              <a:defRPr sz="1200">
                <a:solidFill>
                  <a:srgbClr val="000000"/>
                </a:solidFill>
              </a:defRPr>
            </a:lvl1pPr>
            <a:lvl2pPr marL="182880" indent="-182880">
              <a:buClr>
                <a:schemeClr val="tx2"/>
              </a:buClr>
              <a:defRPr sz="1200">
                <a:solidFill>
                  <a:srgbClr val="000000"/>
                </a:solidFill>
              </a:defRPr>
            </a:lvl2pPr>
            <a:lvl3pPr marL="365760" indent="-182880">
              <a:buClr>
                <a:schemeClr val="tx2"/>
              </a:buClr>
              <a:defRPr sz="1200">
                <a:solidFill>
                  <a:srgbClr val="000000"/>
                </a:solidFill>
              </a:defRPr>
            </a:lvl3pPr>
            <a:lvl4pPr marL="548640" indent="-182880">
              <a:buClr>
                <a:schemeClr val="tx2"/>
              </a:buClr>
              <a:defRPr sz="1200">
                <a:solidFill>
                  <a:srgbClr val="000000"/>
                </a:solidFill>
              </a:defRPr>
            </a:lvl4pPr>
            <a:lvl5pPr marL="731520" indent="-182880">
              <a:buClr>
                <a:schemeClr val="tx2"/>
              </a:buClr>
              <a:defRPr sz="1200">
                <a:solidFill>
                  <a:srgbClr val="00000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1"/>
          <p:cNvSpPr>
            <a:spLocks noGrp="1"/>
          </p:cNvSpPr>
          <p:nvPr>
            <p:ph type="sldNum" sz="quarter" idx="18"/>
          </p:nvPr>
        </p:nvSpPr>
        <p:spPr/>
        <p:txBody>
          <a:bodyPr/>
          <a:lstStyle/>
          <a:p>
            <a:fld id="{88FA9159-5232-5344-86D3-2C92D375440B}" type="slidenum">
              <a:rPr lang="en-US" smtClean="0">
                <a:solidFill>
                  <a:srgbClr val="75787B"/>
                </a:solidFill>
              </a:rPr>
              <a:pPr/>
              <a:t>‹#›</a:t>
            </a:fld>
            <a:endParaRPr lang="en-US" dirty="0">
              <a:solidFill>
                <a:srgbClr val="75787B"/>
              </a:solidFill>
            </a:endParaRPr>
          </a:p>
        </p:txBody>
      </p:sp>
      <p:sp>
        <p:nvSpPr>
          <p:cNvPr id="17"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1" name="Text Placeholder 2"/>
          <p:cNvSpPr>
            <a:spLocks noGrp="1"/>
          </p:cNvSpPr>
          <p:nvPr>
            <p:ph type="body" sz="quarter" idx="23"/>
          </p:nvPr>
        </p:nvSpPr>
        <p:spPr>
          <a:xfrm>
            <a:off x="0" y="-661"/>
            <a:ext cx="7886700" cy="877824"/>
          </a:xfrm>
          <a:prstGeom prst="rect">
            <a:avLst/>
          </a:prstGeom>
        </p:spPr>
        <p:txBody>
          <a:bodyPr vert="horz" lIns="182880" tIns="457200" rIns="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14" name="Picture 13">
            <a:extLst>
              <a:ext uri="{FF2B5EF4-FFF2-40B4-BE49-F238E27FC236}">
                <a16:creationId xmlns:a16="http://schemas.microsoft.com/office/drawing/2014/main" id="{087AA53E-987B-48F6-8B3E-2F092506D5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206738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1BA35D86-136D-3C44-96D8-741ED3F91190}" type="slidenum">
              <a:rPr lang="en-US" smtClean="0">
                <a:solidFill>
                  <a:srgbClr val="75787B"/>
                </a:solidFill>
              </a:rPr>
              <a:pPr/>
              <a:t>‹#›</a:t>
            </a:fld>
            <a:endParaRPr lang="en-US" dirty="0">
              <a:solidFill>
                <a:srgbClr val="75787B"/>
              </a:solidFill>
            </a:endParaRPr>
          </a:p>
        </p:txBody>
      </p:sp>
      <p:sp>
        <p:nvSpPr>
          <p:cNvPr id="18" name="Text Placeholder 17"/>
          <p:cNvSpPr>
            <a:spLocks noGrp="1"/>
          </p:cNvSpPr>
          <p:nvPr>
            <p:ph type="body" sz="quarter" idx="14"/>
          </p:nvPr>
        </p:nvSpPr>
        <p:spPr>
          <a:xfrm>
            <a:off x="0" y="1009001"/>
            <a:ext cx="6153912" cy="1344612"/>
          </a:xfrm>
          <a:prstGeom prst="rect">
            <a:avLst/>
          </a:prstGeom>
          <a:solidFill>
            <a:schemeClr val="tx1"/>
          </a:solidFill>
        </p:spPr>
        <p:txBody>
          <a:bodyPr lIns="274320" tIns="182880" rIns="182880" bIns="182880" anchor="ctr"/>
          <a:lstStyle>
            <a:lvl1pPr>
              <a:defRPr sz="1600">
                <a:solidFill>
                  <a:schemeClr val="bg1"/>
                </a:solidFill>
                <a:latin typeface="Georgia" charset="0"/>
                <a:ea typeface="Georgia" charset="0"/>
                <a:cs typeface="Georgia" charset="0"/>
              </a:defRPr>
            </a:lvl1pPr>
          </a:lstStyle>
          <a:p>
            <a:pPr lvl="0"/>
            <a:endParaRPr lang="en-US" dirty="0"/>
          </a:p>
        </p:txBody>
      </p:sp>
      <p:sp>
        <p:nvSpPr>
          <p:cNvPr id="19" name="Text Placeholder 17"/>
          <p:cNvSpPr>
            <a:spLocks noGrp="1"/>
          </p:cNvSpPr>
          <p:nvPr>
            <p:ph type="body" sz="quarter" idx="15"/>
          </p:nvPr>
        </p:nvSpPr>
        <p:spPr>
          <a:xfrm>
            <a:off x="6153912" y="1009001"/>
            <a:ext cx="732310" cy="1344612"/>
          </a:xfrm>
          <a:prstGeom prst="rect">
            <a:avLst/>
          </a:prstGeom>
          <a:solidFill>
            <a:schemeClr val="tx2"/>
          </a:solidFill>
        </p:spPr>
        <p:txBody>
          <a:bodyPr lIns="182880" tIns="182880" rIns="182880" bIns="182880" anchor="ctr"/>
          <a:lstStyle>
            <a:lvl1pPr>
              <a:defRPr sz="100">
                <a:solidFill>
                  <a:schemeClr val="tx2"/>
                </a:solidFill>
                <a:latin typeface="Georgia" charset="0"/>
                <a:ea typeface="Georgia" charset="0"/>
                <a:cs typeface="Georgia" charset="0"/>
              </a:defRPr>
            </a:lvl1pPr>
          </a:lstStyle>
          <a:p>
            <a:pPr lvl="0"/>
            <a:endParaRPr lang="en-US" dirty="0"/>
          </a:p>
        </p:txBody>
      </p:sp>
      <p:sp>
        <p:nvSpPr>
          <p:cNvPr id="21" name="Text Placeholder 17"/>
          <p:cNvSpPr>
            <a:spLocks noGrp="1"/>
          </p:cNvSpPr>
          <p:nvPr>
            <p:ph type="body" sz="quarter" idx="16"/>
          </p:nvPr>
        </p:nvSpPr>
        <p:spPr>
          <a:xfrm>
            <a:off x="6886222" y="1009001"/>
            <a:ext cx="2257778" cy="1344612"/>
          </a:xfrm>
          <a:prstGeom prst="rect">
            <a:avLst/>
          </a:prstGeom>
          <a:solidFill>
            <a:schemeClr val="accent1"/>
          </a:solidFill>
        </p:spPr>
        <p:txBody>
          <a:bodyPr lIns="182880" tIns="182880" rIns="182880" bIns="182880" anchor="ctr"/>
          <a:lstStyle>
            <a:lvl1pPr>
              <a:defRPr sz="100">
                <a:solidFill>
                  <a:schemeClr val="accent1"/>
                </a:solidFill>
                <a:latin typeface="Georgia" charset="0"/>
                <a:ea typeface="Georgia" charset="0"/>
                <a:cs typeface="Georgia" charset="0"/>
              </a:defRPr>
            </a:lvl1pPr>
          </a:lstStyle>
          <a:p>
            <a:pPr lvl="0"/>
            <a:endParaRPr lang="en-US" dirty="0"/>
          </a:p>
        </p:txBody>
      </p:sp>
      <p:sp>
        <p:nvSpPr>
          <p:cNvPr id="30"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9" name="Title 10"/>
          <p:cNvSpPr>
            <a:spLocks noGrp="1"/>
          </p:cNvSpPr>
          <p:nvPr>
            <p:ph type="title"/>
          </p:nvPr>
        </p:nvSpPr>
        <p:spPr>
          <a:xfrm>
            <a:off x="0" y="0"/>
            <a:ext cx="7886700" cy="877163"/>
          </a:xfrm>
          <a:prstGeom prst="rect">
            <a:avLst/>
          </a:prstGeom>
        </p:spPr>
        <p:txBody>
          <a:bodyPr lIns="182880" tIns="457200" rIns="0" bIns="0"/>
          <a:lstStyle/>
          <a:p>
            <a:r>
              <a:rPr lang="en-US" dirty="0"/>
              <a:t>Click to edit Master title style</a:t>
            </a:r>
          </a:p>
        </p:txBody>
      </p:sp>
      <p:pic>
        <p:nvPicPr>
          <p:cNvPr id="11" name="Picture 10">
            <a:extLst>
              <a:ext uri="{FF2B5EF4-FFF2-40B4-BE49-F238E27FC236}">
                <a16:creationId xmlns:a16="http://schemas.microsoft.com/office/drawing/2014/main" id="{8F0B3C8B-50B4-4536-BDB8-0F095C0928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3292372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MetLife solutions">
    <p:bg>
      <p:bgPr>
        <a:solidFill>
          <a:schemeClr val="bg1"/>
        </a:solidFill>
        <a:effectLst/>
      </p:bgPr>
    </p:bg>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endParaRPr lang="en-US" dirty="0">
              <a:solidFill>
                <a:srgbClr val="75787B"/>
              </a:solidFill>
            </a:endParaRPr>
          </a:p>
        </p:txBody>
      </p:sp>
      <p:sp>
        <p:nvSpPr>
          <p:cNvPr id="16" name="Text Placeholder 6"/>
          <p:cNvSpPr>
            <a:spLocks noGrp="1"/>
          </p:cNvSpPr>
          <p:nvPr>
            <p:ph type="body" sz="quarter" idx="12" hasCustomPrompt="1"/>
          </p:nvPr>
        </p:nvSpPr>
        <p:spPr>
          <a:xfrm>
            <a:off x="0" y="600164"/>
            <a:ext cx="6673850" cy="295466"/>
          </a:xfrm>
          <a:prstGeom prst="rect">
            <a:avLst/>
          </a:prstGeom>
        </p:spPr>
        <p:txBody>
          <a:bodyPr wrap="square" lIns="201168" tIns="45720" rIns="182880" bIns="0">
            <a:spAutoFit/>
          </a:bodyPr>
          <a:lstStyle>
            <a:lvl1pPr>
              <a:defRPr b="0" baseline="0">
                <a:solidFill>
                  <a:schemeClr val="tx2"/>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6673850" cy="600164"/>
          </a:xfrm>
          <a:prstGeom prst="rect">
            <a:avLst/>
          </a:prstGeom>
        </p:spPr>
        <p:txBody>
          <a:bodyPr vert="horz" wrap="square" lIns="182880" tIns="182880" rIns="18288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pic>
        <p:nvPicPr>
          <p:cNvPr id="7" name="Picture 6">
            <a:extLst>
              <a:ext uri="{FF2B5EF4-FFF2-40B4-BE49-F238E27FC236}">
                <a16:creationId xmlns:a16="http://schemas.microsoft.com/office/drawing/2014/main" id="{FBD9FBDA-5A3A-46E7-8320-8B532E668E1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8600" y="6324950"/>
            <a:ext cx="1256071" cy="487746"/>
          </a:xfrm>
          <a:prstGeom prst="rect">
            <a:avLst/>
          </a:prstGeom>
        </p:spPr>
      </p:pic>
    </p:spTree>
    <p:extLst>
      <p:ext uri="{BB962C8B-B14F-4D97-AF65-F5344CB8AC3E}">
        <p14:creationId xmlns:p14="http://schemas.microsoft.com/office/powerpoint/2010/main" val="202463724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Blue_Thin_Bar_Content_A">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49463"/>
          </a:xfrm>
          <a:prstGeom prst="rect">
            <a:avLst/>
          </a:prstGeom>
        </p:spPr>
        <p:txBody>
          <a:bodyPr/>
          <a:lstStyle/>
          <a:p>
            <a:r>
              <a:rPr lang="en-US" dirty="0"/>
              <a:t>Click to edit Master title style</a:t>
            </a:r>
          </a:p>
        </p:txBody>
      </p:sp>
      <p:sp>
        <p:nvSpPr>
          <p:cNvPr id="7" name="Text Placeholder 10"/>
          <p:cNvSpPr>
            <a:spLocks noGrp="1"/>
          </p:cNvSpPr>
          <p:nvPr>
            <p:ph type="body" sz="quarter" idx="12"/>
          </p:nvPr>
        </p:nvSpPr>
        <p:spPr>
          <a:xfrm>
            <a:off x="997821" y="1111738"/>
            <a:ext cx="6088780" cy="261610"/>
          </a:xfrm>
          <a:prstGeom prst="rect">
            <a:avLst/>
          </a:prstGeom>
        </p:spPr>
        <p:txBody>
          <a:bodyPr wrap="square" lIns="91440" tIns="0" bIns="45720">
            <a:spAutoFit/>
          </a:bodyPr>
          <a:lstStyle>
            <a:lvl1pPr>
              <a:defRPr sz="1400" b="1">
                <a:solidFill>
                  <a:schemeClr val="tx2"/>
                </a:solidFill>
              </a:defRPr>
            </a:lvl1pPr>
          </a:lstStyle>
          <a:p>
            <a:pPr lvl="0"/>
            <a:r>
              <a:rPr lang="en-US" dirty="0"/>
              <a:t>Click to edit Master text styles</a:t>
            </a:r>
          </a:p>
        </p:txBody>
      </p:sp>
      <p:sp>
        <p:nvSpPr>
          <p:cNvPr id="9" name="Text Placeholder 10"/>
          <p:cNvSpPr>
            <a:spLocks noGrp="1"/>
          </p:cNvSpPr>
          <p:nvPr>
            <p:ph type="body" sz="quarter" idx="17"/>
          </p:nvPr>
        </p:nvSpPr>
        <p:spPr>
          <a:xfrm>
            <a:off x="997821" y="2748492"/>
            <a:ext cx="6088780" cy="261610"/>
          </a:xfrm>
          <a:prstGeom prst="rect">
            <a:avLst/>
          </a:prstGeom>
        </p:spPr>
        <p:txBody>
          <a:bodyPr wrap="square" lIns="91440" tIns="0" bIns="45720">
            <a:spAutoFit/>
          </a:bodyPr>
          <a:lstStyle>
            <a:lvl1pPr>
              <a:defRPr sz="1400" b="1">
                <a:solidFill>
                  <a:schemeClr val="tx2"/>
                </a:solidFill>
              </a:defRPr>
            </a:lvl1pPr>
          </a:lstStyle>
          <a:p>
            <a:pPr lvl="0"/>
            <a:r>
              <a:rPr lang="en-US" dirty="0"/>
              <a:t>Click to edit Master text styles</a:t>
            </a:r>
          </a:p>
        </p:txBody>
      </p:sp>
      <p:sp>
        <p:nvSpPr>
          <p:cNvPr id="11" name="Text Placeholder 10"/>
          <p:cNvSpPr>
            <a:spLocks noGrp="1"/>
          </p:cNvSpPr>
          <p:nvPr>
            <p:ph type="body" sz="quarter" idx="19"/>
          </p:nvPr>
        </p:nvSpPr>
        <p:spPr>
          <a:xfrm>
            <a:off x="997821" y="4385246"/>
            <a:ext cx="6088780" cy="261610"/>
          </a:xfrm>
          <a:prstGeom prst="rect">
            <a:avLst/>
          </a:prstGeom>
        </p:spPr>
        <p:txBody>
          <a:bodyPr wrap="square" lIns="91440" tIns="0" bIns="45720">
            <a:spAutoFit/>
          </a:bodyPr>
          <a:lstStyle>
            <a:lvl1pPr>
              <a:defRPr sz="1400" b="1">
                <a:solidFill>
                  <a:schemeClr val="tx2"/>
                </a:solidFill>
              </a:defRPr>
            </a:lvl1pPr>
          </a:lstStyle>
          <a:p>
            <a:pPr lvl="0"/>
            <a:r>
              <a:rPr lang="en-US" dirty="0"/>
              <a:t>Click to edit Master text styles</a:t>
            </a:r>
          </a:p>
        </p:txBody>
      </p:sp>
      <p:sp>
        <p:nvSpPr>
          <p:cNvPr id="15" name="Picture Placeholder 14"/>
          <p:cNvSpPr>
            <a:spLocks noGrp="1"/>
          </p:cNvSpPr>
          <p:nvPr>
            <p:ph type="pic" sz="quarter" idx="22" hasCustomPrompt="1"/>
          </p:nvPr>
        </p:nvSpPr>
        <p:spPr>
          <a:xfrm>
            <a:off x="449180" y="1111738"/>
            <a:ext cx="548640" cy="548640"/>
          </a:xfrm>
          <a:prstGeom prst="rect">
            <a:avLst/>
          </a:prstGeom>
        </p:spPr>
        <p:txBody>
          <a:bodyPr lIns="0" rIns="0" bIns="0" anchor="ctr">
            <a:noAutofit/>
          </a:bodyPr>
          <a:lstStyle>
            <a:lvl1pPr algn="ctr">
              <a:defRPr/>
            </a:lvl1pPr>
          </a:lstStyle>
          <a:p>
            <a:r>
              <a:rPr lang="en-US" dirty="0"/>
              <a:t>Image</a:t>
            </a:r>
          </a:p>
        </p:txBody>
      </p:sp>
      <p:sp>
        <p:nvSpPr>
          <p:cNvPr id="18" name="Picture Placeholder 14"/>
          <p:cNvSpPr>
            <a:spLocks noGrp="1"/>
          </p:cNvSpPr>
          <p:nvPr>
            <p:ph type="pic" sz="quarter" idx="23" hasCustomPrompt="1"/>
          </p:nvPr>
        </p:nvSpPr>
        <p:spPr>
          <a:xfrm>
            <a:off x="449180" y="2748492"/>
            <a:ext cx="548640" cy="548640"/>
          </a:xfrm>
          <a:prstGeom prst="rect">
            <a:avLst/>
          </a:prstGeom>
        </p:spPr>
        <p:txBody>
          <a:bodyPr lIns="0" rIns="0" bIns="0" anchor="ctr">
            <a:noAutofit/>
          </a:bodyPr>
          <a:lstStyle>
            <a:lvl1pPr algn="ctr">
              <a:defRPr/>
            </a:lvl1pPr>
          </a:lstStyle>
          <a:p>
            <a:r>
              <a:rPr lang="en-US" dirty="0"/>
              <a:t>Image</a:t>
            </a:r>
          </a:p>
        </p:txBody>
      </p:sp>
      <p:sp>
        <p:nvSpPr>
          <p:cNvPr id="19" name="Picture Placeholder 14"/>
          <p:cNvSpPr>
            <a:spLocks noGrp="1"/>
          </p:cNvSpPr>
          <p:nvPr>
            <p:ph type="pic" sz="quarter" idx="24" hasCustomPrompt="1"/>
          </p:nvPr>
        </p:nvSpPr>
        <p:spPr>
          <a:xfrm>
            <a:off x="449180" y="4385246"/>
            <a:ext cx="548640" cy="548640"/>
          </a:xfrm>
          <a:prstGeom prst="rect">
            <a:avLst/>
          </a:prstGeom>
        </p:spPr>
        <p:txBody>
          <a:bodyPr lIns="0" rIns="0" bIns="0" anchor="ctr">
            <a:noAutofit/>
          </a:bodyPr>
          <a:lstStyle>
            <a:lvl1pPr algn="ctr">
              <a:defRPr/>
            </a:lvl1pPr>
          </a:lstStyle>
          <a:p>
            <a:r>
              <a:rPr lang="en-US" dirty="0"/>
              <a:t>Image</a:t>
            </a:r>
          </a:p>
        </p:txBody>
      </p:sp>
      <p:sp>
        <p:nvSpPr>
          <p:cNvPr id="6" name="Text Placeholder 5"/>
          <p:cNvSpPr>
            <a:spLocks noGrp="1"/>
          </p:cNvSpPr>
          <p:nvPr>
            <p:ph type="body" sz="quarter" idx="25" hasCustomPrompt="1"/>
          </p:nvPr>
        </p:nvSpPr>
        <p:spPr>
          <a:xfrm>
            <a:off x="0" y="5937362"/>
            <a:ext cx="9144000" cy="169277"/>
          </a:xfrm>
          <a:prstGeom prst="rect">
            <a:avLst/>
          </a:prstGeom>
        </p:spPr>
        <p:txBody>
          <a:bodyPr wrap="square" bIns="45720" anchor="b">
            <a:spAutoFit/>
          </a:bodyPr>
          <a:lstStyle>
            <a:lvl1pPr marL="0" indent="-109728">
              <a:spcBef>
                <a:spcPts val="0"/>
              </a:spcBef>
              <a:buClr>
                <a:schemeClr val="accent2"/>
              </a:buClr>
              <a:buFont typeface="+mj-lt"/>
              <a:buAutoNum type="arabicPeriod"/>
              <a:defRPr sz="800">
                <a:solidFill>
                  <a:schemeClr val="accent2"/>
                </a:solidFill>
                <a:latin typeface="Arial Narrow" charset="0"/>
                <a:ea typeface="Arial Narrow" charset="0"/>
                <a:cs typeface="Arial Narrow" charset="0"/>
              </a:defRPr>
            </a:lvl1pPr>
          </a:lstStyle>
          <a:p>
            <a:pPr lvl="0"/>
            <a:r>
              <a:rPr lang="en-US" dirty="0"/>
              <a:t>footnote</a:t>
            </a:r>
          </a:p>
        </p:txBody>
      </p:sp>
      <p:sp>
        <p:nvSpPr>
          <p:cNvPr id="12" name="Text Placeholder 13"/>
          <p:cNvSpPr>
            <a:spLocks noGrp="1"/>
          </p:cNvSpPr>
          <p:nvPr>
            <p:ph type="body" sz="quarter" idx="20"/>
          </p:nvPr>
        </p:nvSpPr>
        <p:spPr>
          <a:xfrm>
            <a:off x="997821" y="1373348"/>
            <a:ext cx="6088780" cy="184666"/>
          </a:xfrm>
          <a:prstGeom prst="rect">
            <a:avLst/>
          </a:prstGeom>
        </p:spPr>
        <p:txBody>
          <a:bodyPr wrap="square" lIns="91440" tIns="0" rIns="91440" bIns="0" numCol="1">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endParaRPr lang="en-US" dirty="0"/>
          </a:p>
        </p:txBody>
      </p:sp>
      <p:sp>
        <p:nvSpPr>
          <p:cNvPr id="13" name="Text Placeholder 13"/>
          <p:cNvSpPr>
            <a:spLocks noGrp="1"/>
          </p:cNvSpPr>
          <p:nvPr>
            <p:ph type="body" sz="quarter" idx="26"/>
          </p:nvPr>
        </p:nvSpPr>
        <p:spPr>
          <a:xfrm>
            <a:off x="997821" y="3010102"/>
            <a:ext cx="6088780" cy="184666"/>
          </a:xfrm>
          <a:prstGeom prst="rect">
            <a:avLst/>
          </a:prstGeom>
        </p:spPr>
        <p:txBody>
          <a:bodyPr wrap="square" lIns="91440" tIns="0" rIns="91440" bIns="0" numCol="1">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endParaRPr lang="en-US" dirty="0"/>
          </a:p>
        </p:txBody>
      </p:sp>
      <p:sp>
        <p:nvSpPr>
          <p:cNvPr id="14" name="Text Placeholder 13"/>
          <p:cNvSpPr>
            <a:spLocks noGrp="1"/>
          </p:cNvSpPr>
          <p:nvPr>
            <p:ph type="body" sz="quarter" idx="27"/>
          </p:nvPr>
        </p:nvSpPr>
        <p:spPr>
          <a:xfrm>
            <a:off x="997821" y="4646856"/>
            <a:ext cx="6088780" cy="184666"/>
          </a:xfrm>
          <a:prstGeom prst="rect">
            <a:avLst/>
          </a:prstGeom>
        </p:spPr>
        <p:txBody>
          <a:bodyPr wrap="square" lIns="91440" tIns="0" rIns="91440" bIns="0" numCol="1">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endParaRPr lang="en-US" dirty="0"/>
          </a:p>
        </p:txBody>
      </p:sp>
      <p:sp>
        <p:nvSpPr>
          <p:cNvPr id="4" name="Content Placeholder 3"/>
          <p:cNvSpPr>
            <a:spLocks noGrp="1"/>
          </p:cNvSpPr>
          <p:nvPr>
            <p:ph sz="quarter" idx="28"/>
          </p:nvPr>
        </p:nvSpPr>
        <p:spPr>
          <a:xfrm>
            <a:off x="4292020" y="1806575"/>
            <a:ext cx="4550765" cy="7207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8479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Colors">
    <p:spTree>
      <p:nvGrpSpPr>
        <p:cNvPr id="1" name=""/>
        <p:cNvGrpSpPr/>
        <p:nvPr/>
      </p:nvGrpSpPr>
      <p:grpSpPr>
        <a:xfrm>
          <a:off x="0" y="0"/>
          <a:ext cx="0" cy="0"/>
          <a:chOff x="0" y="0"/>
          <a:chExt cx="0" cy="0"/>
        </a:xfrm>
      </p:grpSpPr>
      <p:sp>
        <p:nvSpPr>
          <p:cNvPr id="10" name="Rectangle 9"/>
          <p:cNvSpPr/>
          <p:nvPr userDrawn="1"/>
        </p:nvSpPr>
        <p:spPr>
          <a:xfrm>
            <a:off x="-2287" y="0"/>
            <a:ext cx="777442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14" name="Text Placeholder 18"/>
          <p:cNvSpPr>
            <a:spLocks noGrp="1"/>
          </p:cNvSpPr>
          <p:nvPr>
            <p:ph type="body" sz="quarter" idx="11" hasCustomPrompt="1"/>
          </p:nvPr>
        </p:nvSpPr>
        <p:spPr>
          <a:xfrm>
            <a:off x="457200" y="1935163"/>
            <a:ext cx="6092944" cy="2987675"/>
          </a:xfrm>
        </p:spPr>
        <p:txBody>
          <a:bodyPr anchor="ctr"/>
          <a:lstStyle>
            <a:lvl1pPr>
              <a:defRPr sz="4800" b="1" i="0">
                <a:solidFill>
                  <a:schemeClr val="bg1"/>
                </a:solidFill>
                <a:latin typeface="+mj-lt"/>
                <a:ea typeface="Georgia Bold" charset="0"/>
                <a:cs typeface="Georgia Bold" charset="0"/>
              </a:defRPr>
            </a:lvl1pPr>
          </a:lstStyle>
          <a:p>
            <a:pPr lvl="0"/>
            <a:r>
              <a:rPr lang="en-US" dirty="0"/>
              <a:t>Divider</a:t>
            </a:r>
          </a:p>
        </p:txBody>
      </p:sp>
      <p:sp>
        <p:nvSpPr>
          <p:cNvPr id="15" name="Rectangle 14"/>
          <p:cNvSpPr/>
          <p:nvPr userDrawn="1"/>
        </p:nvSpPr>
        <p:spPr>
          <a:xfrm>
            <a:off x="7772138" y="0"/>
            <a:ext cx="3417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16" name="Rectangle 15"/>
          <p:cNvSpPr/>
          <p:nvPr userDrawn="1"/>
        </p:nvSpPr>
        <p:spPr>
          <a:xfrm>
            <a:off x="8113936" y="0"/>
            <a:ext cx="103006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pic>
        <p:nvPicPr>
          <p:cNvPr id="8" name="Picture 7">
            <a:extLst>
              <a:ext uri="{FF2B5EF4-FFF2-40B4-BE49-F238E27FC236}">
                <a16:creationId xmlns:a16="http://schemas.microsoft.com/office/drawing/2014/main" id="{BF33D543-FF54-4D19-BB45-A3650965CEFA}"/>
              </a:ext>
            </a:extLst>
          </p:cNvPr>
          <p:cNvPicPr>
            <a:picLocks noChangeAspect="1"/>
          </p:cNvPicPr>
          <p:nvPr userDrawn="1"/>
        </p:nvPicPr>
        <p:blipFill rotWithShape="1">
          <a:blip r:embed="rId2"/>
          <a:srcRect l="7424" t="21906" r="7900" b="21677"/>
          <a:stretch/>
        </p:blipFill>
        <p:spPr>
          <a:xfrm>
            <a:off x="400753" y="6308535"/>
            <a:ext cx="1420903" cy="367622"/>
          </a:xfrm>
          <a:prstGeom prst="rect">
            <a:avLst/>
          </a:prstGeom>
        </p:spPr>
      </p:pic>
    </p:spTree>
    <p:extLst>
      <p:ext uri="{BB962C8B-B14F-4D97-AF65-F5344CB8AC3E}">
        <p14:creationId xmlns:p14="http://schemas.microsoft.com/office/powerpoint/2010/main" val="6876950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MetLife solutions - MAXIS">
    <p:bg>
      <p:bgPr>
        <a:solidFill>
          <a:schemeClr val="bg1"/>
        </a:solidFill>
        <a:effectLst/>
      </p:bgPr>
    </p:bg>
    <p:spTree>
      <p:nvGrpSpPr>
        <p:cNvPr id="1" name=""/>
        <p:cNvGrpSpPr/>
        <p:nvPr/>
      </p:nvGrpSpPr>
      <p:grpSpPr>
        <a:xfrm>
          <a:off x="0" y="0"/>
          <a:ext cx="0" cy="0"/>
          <a:chOff x="0" y="0"/>
          <a:chExt cx="0" cy="0"/>
        </a:xfrm>
      </p:grpSpPr>
      <p:sp>
        <p:nvSpPr>
          <p:cNvPr id="17" name="Slide Number Placeholder 16"/>
          <p:cNvSpPr>
            <a:spLocks noGrp="1"/>
          </p:cNvSpPr>
          <p:nvPr>
            <p:ph type="sldNum" sz="quarter" idx="18"/>
          </p:nvPr>
        </p:nvSpPr>
        <p:spPr/>
        <p:txBody>
          <a:bodyPr/>
          <a:lstStyle/>
          <a:p>
            <a:pPr>
              <a:defRPr/>
            </a:pPr>
            <a:fld id="{88FA9159-5232-5344-86D3-2C92D375440B}" type="slidenum">
              <a:rPr lang="en-US" smtClean="0">
                <a:solidFill>
                  <a:srgbClr val="75787B"/>
                </a:solidFill>
              </a:rPr>
              <a:pPr>
                <a:defRPr/>
              </a:pPr>
              <a:t>‹#›</a:t>
            </a:fld>
            <a:endParaRPr lang="en-US" dirty="0">
              <a:solidFill>
                <a:srgbClr val="75787B"/>
              </a:solidFill>
            </a:endParaRPr>
          </a:p>
        </p:txBody>
      </p:sp>
      <p:sp>
        <p:nvSpPr>
          <p:cNvPr id="16" name="Text Placeholder 6"/>
          <p:cNvSpPr>
            <a:spLocks noGrp="1"/>
          </p:cNvSpPr>
          <p:nvPr>
            <p:ph type="body" sz="quarter" idx="12" hasCustomPrompt="1"/>
          </p:nvPr>
        </p:nvSpPr>
        <p:spPr>
          <a:xfrm>
            <a:off x="0" y="600164"/>
            <a:ext cx="6675120" cy="295466"/>
          </a:xfrm>
          <a:prstGeom prst="rect">
            <a:avLst/>
          </a:prstGeom>
        </p:spPr>
        <p:txBody>
          <a:bodyPr wrap="square" lIns="201168" tIns="45720" rIns="182880" bIns="0">
            <a:spAutoFit/>
          </a:bodyPr>
          <a:lstStyle>
            <a:lvl1pPr>
              <a:defRPr b="0" baseline="0">
                <a:solidFill>
                  <a:schemeClr val="tx2"/>
                </a:solidFill>
              </a:defRPr>
            </a:lvl1pPr>
          </a:lstStyle>
          <a:p>
            <a:pPr lvl="0"/>
            <a:r>
              <a:rPr lang="en-US" dirty="0"/>
              <a:t>Subhead text styles</a:t>
            </a:r>
          </a:p>
        </p:txBody>
      </p:sp>
      <p:sp>
        <p:nvSpPr>
          <p:cNvPr id="23" name="Text Placeholder 28"/>
          <p:cNvSpPr>
            <a:spLocks noGrp="1"/>
          </p:cNvSpPr>
          <p:nvPr>
            <p:ph type="body" sz="quarter" idx="22"/>
          </p:nvPr>
        </p:nvSpPr>
        <p:spPr>
          <a:xfrm>
            <a:off x="0" y="6170056"/>
            <a:ext cx="5989637" cy="110800"/>
          </a:xfrm>
          <a:prstGeom prst="rect">
            <a:avLst/>
          </a:prstGeom>
        </p:spPr>
        <p:txBody>
          <a:bodyPr lIns="182880" tIns="0" rIns="0" bIns="0" anchor="b">
            <a:spAutoFit/>
          </a:bodyPr>
          <a:lstStyle>
            <a:lvl1pPr>
              <a:defRPr sz="800">
                <a:solidFill>
                  <a:schemeClr val="accent3"/>
                </a:solidFill>
                <a:latin typeface="Arial Narrow" charset="0"/>
                <a:ea typeface="Arial Narrow" charset="0"/>
                <a:cs typeface="Arial Narrow" charset="0"/>
              </a:defRPr>
            </a:lvl1pPr>
          </a:lstStyle>
          <a:p>
            <a:pPr lvl="0"/>
            <a:endParaRPr lang="en-US" dirty="0"/>
          </a:p>
        </p:txBody>
      </p:sp>
      <p:sp>
        <p:nvSpPr>
          <p:cNvPr id="15" name="Text Placeholder 2"/>
          <p:cNvSpPr>
            <a:spLocks noGrp="1"/>
          </p:cNvSpPr>
          <p:nvPr>
            <p:ph type="body" sz="quarter" idx="23"/>
          </p:nvPr>
        </p:nvSpPr>
        <p:spPr>
          <a:xfrm>
            <a:off x="0" y="0"/>
            <a:ext cx="6675120" cy="600164"/>
          </a:xfrm>
          <a:prstGeom prst="rect">
            <a:avLst/>
          </a:prstGeom>
        </p:spPr>
        <p:txBody>
          <a:bodyPr vert="horz" wrap="square" lIns="182880" tIns="182880" rIns="182880" bIns="0" anchor="t">
            <a:spAutoFit/>
          </a:bodyPr>
          <a:lstStyle>
            <a:lvl1pPr marL="0" marR="0" indent="0" algn="l" defTabSz="914400" rtl="0" eaLnBrk="1" fontAlgn="auto" latinLnBrk="0" hangingPunct="1">
              <a:lnSpc>
                <a:spcPct val="90000"/>
              </a:lnSpc>
              <a:spcBef>
                <a:spcPts val="1000"/>
              </a:spcBef>
              <a:spcAft>
                <a:spcPts val="0"/>
              </a:spcAft>
              <a:buClrTx/>
              <a:buSzTx/>
              <a:buFont typeface="Arial"/>
              <a:buNone/>
              <a:tabLst/>
              <a:defRPr sz="3000" b="1">
                <a:solidFill>
                  <a:srgbClr val="000000"/>
                </a:solidFill>
                <a:latin typeface="Georgia"/>
                <a:cs typeface="Georgia"/>
              </a:defRPr>
            </a:lvl1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edit Master text styles</a:t>
            </a:r>
          </a:p>
        </p:txBody>
      </p:sp>
    </p:spTree>
    <p:extLst>
      <p:ext uri="{BB962C8B-B14F-4D97-AF65-F5344CB8AC3E}">
        <p14:creationId xmlns:p14="http://schemas.microsoft.com/office/powerpoint/2010/main" val="8501024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Case_Study_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914400"/>
          </a:xfrm>
          <a:prstGeom prst="rect">
            <a:avLst/>
          </a:prstGeom>
        </p:spPr>
        <p:txBody>
          <a:bodyPr tIns="228600">
            <a:noAutofit/>
          </a:bodyPr>
          <a:lstStyle>
            <a:lvl1pPr>
              <a:defRPr sz="2000"/>
            </a:lvl1pPr>
          </a:lstStyle>
          <a:p>
            <a:r>
              <a:rPr lang="en-US" dirty="0"/>
              <a:t>Click to edit </a:t>
            </a:r>
            <a:br>
              <a:rPr lang="en-US" dirty="0"/>
            </a:br>
            <a:r>
              <a:rPr lang="en-US" dirty="0"/>
              <a:t>master title style</a:t>
            </a:r>
          </a:p>
        </p:txBody>
      </p:sp>
      <p:sp>
        <p:nvSpPr>
          <p:cNvPr id="3" name="Slide Number Placeholder 2"/>
          <p:cNvSpPr>
            <a:spLocks noGrp="1"/>
          </p:cNvSpPr>
          <p:nvPr>
            <p:ph type="sldNum" sz="quarter" idx="10"/>
          </p:nvPr>
        </p:nvSpPr>
        <p:spPr>
          <a:xfrm>
            <a:off x="7086600" y="6372330"/>
            <a:ext cx="2057400" cy="184666"/>
          </a:xfrm>
          <a:prstGeom prst="rect">
            <a:avLst/>
          </a:prstGeom>
        </p:spPr>
        <p:txBody>
          <a:bodyPr/>
          <a:lstStyle/>
          <a:p>
            <a:pPr>
              <a:defRPr/>
            </a:pPr>
            <a:fld id="{FEB979F7-CD34-E34D-BADA-C4B152C680F3}" type="slidenum">
              <a:rPr lang="en-US" smtClean="0">
                <a:solidFill>
                  <a:srgbClr val="75787B"/>
                </a:solidFill>
              </a:rPr>
              <a:pPr>
                <a:defRPr/>
              </a:pPr>
              <a:t>‹#›</a:t>
            </a:fld>
            <a:endParaRPr lang="en-US">
              <a:solidFill>
                <a:srgbClr val="75787B"/>
              </a:solidFill>
            </a:endParaRPr>
          </a:p>
        </p:txBody>
      </p:sp>
    </p:spTree>
    <p:extLst>
      <p:ext uri="{BB962C8B-B14F-4D97-AF65-F5344CB8AC3E}">
        <p14:creationId xmlns:p14="http://schemas.microsoft.com/office/powerpoint/2010/main" val="26302352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Accolades">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49463"/>
          </a:xfrm>
          <a:prstGeom prst="rect">
            <a:avLst/>
          </a:prstGeom>
        </p:spPr>
        <p:txBody>
          <a:bodyPr/>
          <a:lstStyle/>
          <a:p>
            <a:endParaRPr lang="en-US" dirty="0"/>
          </a:p>
        </p:txBody>
      </p:sp>
      <p:sp>
        <p:nvSpPr>
          <p:cNvPr id="4" name="Slide Number Placeholder 3"/>
          <p:cNvSpPr>
            <a:spLocks noGrp="1"/>
          </p:cNvSpPr>
          <p:nvPr>
            <p:ph type="sldNum" sz="quarter" idx="11"/>
          </p:nvPr>
        </p:nvSpPr>
        <p:spPr>
          <a:xfrm>
            <a:off x="7086600" y="6372330"/>
            <a:ext cx="2057400" cy="184666"/>
          </a:xfrm>
          <a:prstGeom prst="rect">
            <a:avLst/>
          </a:prstGeom>
        </p:spPr>
        <p:txBody>
          <a:bodyPr/>
          <a:lstStyle/>
          <a:p>
            <a:pPr>
              <a:defRPr/>
            </a:pPr>
            <a:fld id="{FEB979F7-CD34-E34D-BADA-C4B152C680F3}" type="slidenum">
              <a:rPr lang="en-US" smtClean="0">
                <a:solidFill>
                  <a:srgbClr val="75787B"/>
                </a:solidFill>
              </a:rPr>
              <a:pPr>
                <a:defRPr/>
              </a:pPr>
              <a:t>‹#›</a:t>
            </a:fld>
            <a:endParaRPr lang="en-US">
              <a:solidFill>
                <a:srgbClr val="75787B"/>
              </a:solidFill>
            </a:endParaRPr>
          </a:p>
        </p:txBody>
      </p:sp>
      <p:sp>
        <p:nvSpPr>
          <p:cNvPr id="36" name="Text Placeholder 5"/>
          <p:cNvSpPr>
            <a:spLocks noGrp="1"/>
          </p:cNvSpPr>
          <p:nvPr>
            <p:ph type="body" sz="quarter" idx="36" hasCustomPrompt="1"/>
          </p:nvPr>
        </p:nvSpPr>
        <p:spPr>
          <a:xfrm>
            <a:off x="0" y="5937362"/>
            <a:ext cx="9144000" cy="169277"/>
          </a:xfrm>
          <a:prstGeom prst="rect">
            <a:avLst/>
          </a:prstGeom>
        </p:spPr>
        <p:txBody>
          <a:bodyPr wrap="square" bIns="45720" anchor="b">
            <a:spAutoFit/>
          </a:bodyPr>
          <a:lstStyle>
            <a:lvl1pPr>
              <a:defRPr sz="800">
                <a:solidFill>
                  <a:schemeClr val="accent2"/>
                </a:solidFill>
                <a:latin typeface="Arial Narrow" charset="0"/>
                <a:ea typeface="Arial Narrow" charset="0"/>
                <a:cs typeface="Arial Narrow" charset="0"/>
              </a:defRPr>
            </a:lvl1pPr>
          </a:lstStyle>
          <a:p>
            <a:pPr lvl="0"/>
            <a:r>
              <a:rPr lang="en-US"/>
              <a:t>footnote</a:t>
            </a:r>
            <a:endParaRPr lang="en-US" dirty="0"/>
          </a:p>
        </p:txBody>
      </p:sp>
      <p:sp>
        <p:nvSpPr>
          <p:cNvPr id="6" name="Text Placeholder 5"/>
          <p:cNvSpPr>
            <a:spLocks noGrp="1"/>
          </p:cNvSpPr>
          <p:nvPr>
            <p:ph type="body" sz="quarter" idx="12"/>
          </p:nvPr>
        </p:nvSpPr>
        <p:spPr>
          <a:xfrm>
            <a:off x="1376680" y="1742117"/>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8" name="Text Placeholder 5"/>
          <p:cNvSpPr>
            <a:spLocks noGrp="1"/>
          </p:cNvSpPr>
          <p:nvPr>
            <p:ph type="body" sz="quarter" idx="13"/>
          </p:nvPr>
        </p:nvSpPr>
        <p:spPr>
          <a:xfrm>
            <a:off x="1376680" y="1997499"/>
            <a:ext cx="2372360" cy="400110"/>
          </a:xfrm>
          <a:prstGeom prst="rect">
            <a:avLst/>
          </a:prstGeom>
        </p:spPr>
        <p:txBody>
          <a:bodyPr wrap="square"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14" name="Picture Placeholder 13"/>
          <p:cNvSpPr>
            <a:spLocks noGrp="1"/>
          </p:cNvSpPr>
          <p:nvPr>
            <p:ph type="pic" sz="quarter" idx="14" hasCustomPrompt="1"/>
          </p:nvPr>
        </p:nvSpPr>
        <p:spPr>
          <a:xfrm>
            <a:off x="736600" y="1739772"/>
            <a:ext cx="548640" cy="548640"/>
          </a:xfrm>
          <a:prstGeom prst="rect">
            <a:avLst/>
          </a:prstGeom>
        </p:spPr>
        <p:txBody>
          <a:bodyPr lIns="0" rIns="0" bIns="0" anchor="ctr">
            <a:noAutofit/>
          </a:bodyPr>
          <a:lstStyle>
            <a:lvl1pPr algn="ctr">
              <a:defRPr/>
            </a:lvl1pPr>
          </a:lstStyle>
          <a:p>
            <a:r>
              <a:rPr lang="en-US" dirty="0"/>
              <a:t>Image</a:t>
            </a:r>
          </a:p>
        </p:txBody>
      </p:sp>
      <p:sp>
        <p:nvSpPr>
          <p:cNvPr id="30" name="Text Placeholder 5"/>
          <p:cNvSpPr>
            <a:spLocks noGrp="1"/>
          </p:cNvSpPr>
          <p:nvPr>
            <p:ph type="body" sz="quarter" idx="30"/>
          </p:nvPr>
        </p:nvSpPr>
        <p:spPr>
          <a:xfrm>
            <a:off x="1376680" y="2394135"/>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11" name="Text Placeholder 5"/>
          <p:cNvSpPr>
            <a:spLocks noGrp="1"/>
          </p:cNvSpPr>
          <p:nvPr>
            <p:ph type="body" sz="quarter" idx="37"/>
          </p:nvPr>
        </p:nvSpPr>
        <p:spPr>
          <a:xfrm>
            <a:off x="4874260" y="1742117"/>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12" name="Text Placeholder 5"/>
          <p:cNvSpPr>
            <a:spLocks noGrp="1"/>
          </p:cNvSpPr>
          <p:nvPr>
            <p:ph type="body" sz="quarter" idx="38"/>
          </p:nvPr>
        </p:nvSpPr>
        <p:spPr>
          <a:xfrm>
            <a:off x="4874260" y="1997499"/>
            <a:ext cx="3429000" cy="400110"/>
          </a:xfrm>
          <a:prstGeom prst="rect">
            <a:avLst/>
          </a:prstGeom>
        </p:spPr>
        <p:txBody>
          <a:bodyPr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13" name="Picture Placeholder 13"/>
          <p:cNvSpPr>
            <a:spLocks noGrp="1"/>
          </p:cNvSpPr>
          <p:nvPr>
            <p:ph type="pic" sz="quarter" idx="39" hasCustomPrompt="1"/>
          </p:nvPr>
        </p:nvSpPr>
        <p:spPr>
          <a:xfrm>
            <a:off x="4234180" y="1739772"/>
            <a:ext cx="548640" cy="548640"/>
          </a:xfrm>
          <a:prstGeom prst="rect">
            <a:avLst/>
          </a:prstGeom>
        </p:spPr>
        <p:txBody>
          <a:bodyPr lIns="0" rIns="0" bIns="0" anchor="ctr">
            <a:noAutofit/>
          </a:bodyPr>
          <a:lstStyle>
            <a:lvl1pPr algn="ctr">
              <a:defRPr/>
            </a:lvl1pPr>
          </a:lstStyle>
          <a:p>
            <a:r>
              <a:rPr lang="en-US" dirty="0"/>
              <a:t>Image</a:t>
            </a:r>
          </a:p>
        </p:txBody>
      </p:sp>
      <p:sp>
        <p:nvSpPr>
          <p:cNvPr id="15" name="Text Placeholder 5"/>
          <p:cNvSpPr>
            <a:spLocks noGrp="1"/>
          </p:cNvSpPr>
          <p:nvPr>
            <p:ph type="body" sz="quarter" idx="40"/>
          </p:nvPr>
        </p:nvSpPr>
        <p:spPr>
          <a:xfrm>
            <a:off x="4874260" y="2394135"/>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3" name="Text Placeholder 5"/>
          <p:cNvSpPr>
            <a:spLocks noGrp="1"/>
          </p:cNvSpPr>
          <p:nvPr>
            <p:ph type="body" sz="quarter" idx="41"/>
          </p:nvPr>
        </p:nvSpPr>
        <p:spPr>
          <a:xfrm>
            <a:off x="1376680" y="3231480"/>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4" name="Text Placeholder 5"/>
          <p:cNvSpPr>
            <a:spLocks noGrp="1"/>
          </p:cNvSpPr>
          <p:nvPr>
            <p:ph type="body" sz="quarter" idx="42"/>
          </p:nvPr>
        </p:nvSpPr>
        <p:spPr>
          <a:xfrm>
            <a:off x="1376680" y="3486862"/>
            <a:ext cx="2372360" cy="400110"/>
          </a:xfrm>
          <a:prstGeom prst="rect">
            <a:avLst/>
          </a:prstGeom>
        </p:spPr>
        <p:txBody>
          <a:bodyPr wrap="square"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5" name="Picture Placeholder 13"/>
          <p:cNvSpPr>
            <a:spLocks noGrp="1"/>
          </p:cNvSpPr>
          <p:nvPr>
            <p:ph type="pic" sz="quarter" idx="43" hasCustomPrompt="1"/>
          </p:nvPr>
        </p:nvSpPr>
        <p:spPr>
          <a:xfrm>
            <a:off x="736600" y="3229135"/>
            <a:ext cx="548640" cy="548640"/>
          </a:xfrm>
          <a:prstGeom prst="rect">
            <a:avLst/>
          </a:prstGeom>
        </p:spPr>
        <p:txBody>
          <a:bodyPr lIns="0" rIns="0" bIns="0" anchor="ctr">
            <a:noAutofit/>
          </a:bodyPr>
          <a:lstStyle>
            <a:lvl1pPr algn="ctr">
              <a:defRPr/>
            </a:lvl1pPr>
          </a:lstStyle>
          <a:p>
            <a:r>
              <a:rPr lang="en-US" dirty="0"/>
              <a:t>Image</a:t>
            </a:r>
          </a:p>
        </p:txBody>
      </p:sp>
      <p:sp>
        <p:nvSpPr>
          <p:cNvPr id="26" name="Text Placeholder 5"/>
          <p:cNvSpPr>
            <a:spLocks noGrp="1"/>
          </p:cNvSpPr>
          <p:nvPr>
            <p:ph type="body" sz="quarter" idx="44"/>
          </p:nvPr>
        </p:nvSpPr>
        <p:spPr>
          <a:xfrm>
            <a:off x="1376680" y="3883498"/>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7" name="Text Placeholder 5"/>
          <p:cNvSpPr>
            <a:spLocks noGrp="1"/>
          </p:cNvSpPr>
          <p:nvPr>
            <p:ph type="body" sz="quarter" idx="45"/>
          </p:nvPr>
        </p:nvSpPr>
        <p:spPr>
          <a:xfrm>
            <a:off x="4874260" y="3231480"/>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8" name="Text Placeholder 5"/>
          <p:cNvSpPr>
            <a:spLocks noGrp="1"/>
          </p:cNvSpPr>
          <p:nvPr>
            <p:ph type="body" sz="quarter" idx="46"/>
          </p:nvPr>
        </p:nvSpPr>
        <p:spPr>
          <a:xfrm>
            <a:off x="4874260" y="3486862"/>
            <a:ext cx="3429000" cy="400110"/>
          </a:xfrm>
          <a:prstGeom prst="rect">
            <a:avLst/>
          </a:prstGeom>
        </p:spPr>
        <p:txBody>
          <a:bodyPr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29" name="Picture Placeholder 13"/>
          <p:cNvSpPr>
            <a:spLocks noGrp="1"/>
          </p:cNvSpPr>
          <p:nvPr>
            <p:ph type="pic" sz="quarter" idx="47" hasCustomPrompt="1"/>
          </p:nvPr>
        </p:nvSpPr>
        <p:spPr>
          <a:xfrm>
            <a:off x="4234180" y="3229135"/>
            <a:ext cx="548640" cy="548640"/>
          </a:xfrm>
          <a:prstGeom prst="rect">
            <a:avLst/>
          </a:prstGeom>
        </p:spPr>
        <p:txBody>
          <a:bodyPr lIns="0" rIns="0" bIns="0" anchor="ctr">
            <a:noAutofit/>
          </a:bodyPr>
          <a:lstStyle>
            <a:lvl1pPr algn="ctr">
              <a:defRPr/>
            </a:lvl1pPr>
          </a:lstStyle>
          <a:p>
            <a:r>
              <a:rPr lang="en-US" dirty="0"/>
              <a:t>Image</a:t>
            </a:r>
          </a:p>
        </p:txBody>
      </p:sp>
      <p:sp>
        <p:nvSpPr>
          <p:cNvPr id="31" name="Text Placeholder 5"/>
          <p:cNvSpPr>
            <a:spLocks noGrp="1"/>
          </p:cNvSpPr>
          <p:nvPr>
            <p:ph type="body" sz="quarter" idx="48"/>
          </p:nvPr>
        </p:nvSpPr>
        <p:spPr>
          <a:xfrm>
            <a:off x="4874260" y="3883498"/>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34" name="Text Placeholder 5"/>
          <p:cNvSpPr>
            <a:spLocks noGrp="1"/>
          </p:cNvSpPr>
          <p:nvPr>
            <p:ph type="body" sz="quarter" idx="49"/>
          </p:nvPr>
        </p:nvSpPr>
        <p:spPr>
          <a:xfrm>
            <a:off x="1376680" y="4720843"/>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35" name="Text Placeholder 5"/>
          <p:cNvSpPr>
            <a:spLocks noGrp="1"/>
          </p:cNvSpPr>
          <p:nvPr>
            <p:ph type="body" sz="quarter" idx="50"/>
          </p:nvPr>
        </p:nvSpPr>
        <p:spPr>
          <a:xfrm>
            <a:off x="1376680" y="4976225"/>
            <a:ext cx="2372360" cy="400110"/>
          </a:xfrm>
          <a:prstGeom prst="rect">
            <a:avLst/>
          </a:prstGeom>
        </p:spPr>
        <p:txBody>
          <a:bodyPr wrap="square"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37" name="Picture Placeholder 13"/>
          <p:cNvSpPr>
            <a:spLocks noGrp="1"/>
          </p:cNvSpPr>
          <p:nvPr>
            <p:ph type="pic" sz="quarter" idx="51" hasCustomPrompt="1"/>
          </p:nvPr>
        </p:nvSpPr>
        <p:spPr>
          <a:xfrm>
            <a:off x="736600" y="4718498"/>
            <a:ext cx="548640" cy="548640"/>
          </a:xfrm>
          <a:prstGeom prst="rect">
            <a:avLst/>
          </a:prstGeom>
        </p:spPr>
        <p:txBody>
          <a:bodyPr lIns="0" rIns="0" bIns="0" anchor="ctr">
            <a:noAutofit/>
          </a:bodyPr>
          <a:lstStyle>
            <a:lvl1pPr algn="ctr">
              <a:defRPr/>
            </a:lvl1pPr>
          </a:lstStyle>
          <a:p>
            <a:r>
              <a:rPr lang="en-US" dirty="0"/>
              <a:t>Image</a:t>
            </a:r>
          </a:p>
        </p:txBody>
      </p:sp>
      <p:sp>
        <p:nvSpPr>
          <p:cNvPr id="38" name="Text Placeholder 5"/>
          <p:cNvSpPr>
            <a:spLocks noGrp="1"/>
          </p:cNvSpPr>
          <p:nvPr>
            <p:ph type="body" sz="quarter" idx="52"/>
          </p:nvPr>
        </p:nvSpPr>
        <p:spPr>
          <a:xfrm>
            <a:off x="1376680" y="5372861"/>
            <a:ext cx="2372360" cy="246221"/>
          </a:xfrm>
          <a:prstGeom prst="rect">
            <a:avLst/>
          </a:prstGeom>
        </p:spPr>
        <p:txBody>
          <a:bodyPr wrap="square"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39" name="Text Placeholder 5"/>
          <p:cNvSpPr>
            <a:spLocks noGrp="1"/>
          </p:cNvSpPr>
          <p:nvPr>
            <p:ph type="body" sz="quarter" idx="53"/>
          </p:nvPr>
        </p:nvSpPr>
        <p:spPr>
          <a:xfrm>
            <a:off x="4874260" y="4720843"/>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40" name="Text Placeholder 5"/>
          <p:cNvSpPr>
            <a:spLocks noGrp="1"/>
          </p:cNvSpPr>
          <p:nvPr>
            <p:ph type="body" sz="quarter" idx="54"/>
          </p:nvPr>
        </p:nvSpPr>
        <p:spPr>
          <a:xfrm>
            <a:off x="4874260" y="4976225"/>
            <a:ext cx="3429000" cy="400110"/>
          </a:xfrm>
          <a:prstGeom prst="rect">
            <a:avLst/>
          </a:prstGeom>
        </p:spPr>
        <p:txBody>
          <a:bodyPr lIns="0" rIns="0" bIns="0">
            <a:spAutoFit/>
          </a:bodyPr>
          <a:lstStyle>
            <a:lvl1pPr>
              <a:defRPr sz="2600" b="1">
                <a:solidFill>
                  <a:schemeClr val="tx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
        <p:nvSpPr>
          <p:cNvPr id="41" name="Picture Placeholder 13"/>
          <p:cNvSpPr>
            <a:spLocks noGrp="1"/>
          </p:cNvSpPr>
          <p:nvPr>
            <p:ph type="pic" sz="quarter" idx="55" hasCustomPrompt="1"/>
          </p:nvPr>
        </p:nvSpPr>
        <p:spPr>
          <a:xfrm>
            <a:off x="4234180" y="4718498"/>
            <a:ext cx="548640" cy="548640"/>
          </a:xfrm>
          <a:prstGeom prst="rect">
            <a:avLst/>
          </a:prstGeom>
        </p:spPr>
        <p:txBody>
          <a:bodyPr lIns="0" rIns="0" bIns="0" anchor="ctr">
            <a:noAutofit/>
          </a:bodyPr>
          <a:lstStyle>
            <a:lvl1pPr algn="ctr">
              <a:defRPr/>
            </a:lvl1pPr>
          </a:lstStyle>
          <a:p>
            <a:r>
              <a:rPr lang="en-US" dirty="0"/>
              <a:t>Image</a:t>
            </a:r>
          </a:p>
        </p:txBody>
      </p:sp>
      <p:sp>
        <p:nvSpPr>
          <p:cNvPr id="42" name="Text Placeholder 5"/>
          <p:cNvSpPr>
            <a:spLocks noGrp="1"/>
          </p:cNvSpPr>
          <p:nvPr>
            <p:ph type="body" sz="quarter" idx="56"/>
          </p:nvPr>
        </p:nvSpPr>
        <p:spPr>
          <a:xfrm>
            <a:off x="4874260" y="5372861"/>
            <a:ext cx="3429000" cy="246221"/>
          </a:xfrm>
          <a:prstGeom prst="rect">
            <a:avLst/>
          </a:prstGeom>
        </p:spPr>
        <p:txBody>
          <a:bodyPr lIns="0" rIns="0" bIns="0">
            <a:spAutoFit/>
          </a:bodyPr>
          <a:lstStyle>
            <a:lvl1pPr>
              <a:defRPr sz="1600" b="1">
                <a:solidFill>
                  <a:schemeClr val="accent2"/>
                </a:solidFill>
              </a:defRPr>
            </a:lvl1pPr>
            <a:lvl2pPr>
              <a:defRPr sz="2000">
                <a:solidFill>
                  <a:schemeClr val="accent2"/>
                </a:solidFill>
              </a:defRPr>
            </a:lvl2pPr>
            <a:lvl3pPr>
              <a:defRPr sz="2000">
                <a:solidFill>
                  <a:schemeClr val="accent2"/>
                </a:solidFill>
              </a:defRPr>
            </a:lvl3pPr>
            <a:lvl4pPr>
              <a:defRPr sz="2000">
                <a:solidFill>
                  <a:schemeClr val="accent2"/>
                </a:solidFill>
              </a:defRPr>
            </a:lvl4pPr>
            <a:lvl5pPr>
              <a:defRPr sz="2000">
                <a:solidFill>
                  <a:schemeClr val="accent2"/>
                </a:solidFill>
              </a:defRPr>
            </a:lvl5pPr>
          </a:lstStyle>
          <a:p>
            <a:pPr lvl="0"/>
            <a:endParaRPr lang="en-US" dirty="0"/>
          </a:p>
        </p:txBody>
      </p:sp>
    </p:spTree>
    <p:extLst>
      <p:ext uri="{BB962C8B-B14F-4D97-AF65-F5344CB8AC3E}">
        <p14:creationId xmlns:p14="http://schemas.microsoft.com/office/powerpoint/2010/main" val="18686509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Your_MetLife_Team">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346D45EA-7A57-496F-95C1-FF7DA1656838}"/>
              </a:ext>
            </a:extLst>
          </p:cNvPr>
          <p:cNvSpPr/>
          <p:nvPr userDrawn="1"/>
        </p:nvSpPr>
        <p:spPr>
          <a:xfrm>
            <a:off x="0" y="0"/>
            <a:ext cx="228600" cy="6858000"/>
          </a:xfrm>
          <a:prstGeom prst="rect">
            <a:avLst/>
          </a:prstGeom>
          <a:solidFill>
            <a:schemeClr val="bg1"/>
          </a:solidFill>
          <a:ln w="19050" cap="rnd">
            <a:noFill/>
            <a:prstDash val="solid"/>
            <a:roun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rgbClr val="FFFFFF"/>
              </a:solidFill>
            </a:endParaRPr>
          </a:p>
        </p:txBody>
      </p:sp>
      <p:sp>
        <p:nvSpPr>
          <p:cNvPr id="4" name="Slide Number Placeholder 3"/>
          <p:cNvSpPr>
            <a:spLocks noGrp="1"/>
          </p:cNvSpPr>
          <p:nvPr>
            <p:ph type="sldNum" sz="quarter" idx="11"/>
          </p:nvPr>
        </p:nvSpPr>
        <p:spPr>
          <a:xfrm>
            <a:off x="7086600" y="6372330"/>
            <a:ext cx="2057400" cy="184666"/>
          </a:xfrm>
          <a:prstGeom prst="rect">
            <a:avLst/>
          </a:prstGeom>
        </p:spPr>
        <p:txBody>
          <a:bodyPr/>
          <a:lstStyle/>
          <a:p>
            <a:pPr>
              <a:defRPr/>
            </a:pPr>
            <a:fld id="{FEB979F7-CD34-E34D-BADA-C4B152C680F3}" type="slidenum">
              <a:rPr lang="en-US" smtClean="0">
                <a:solidFill>
                  <a:srgbClr val="F2F2F2">
                    <a:lumMod val="10000"/>
                  </a:srgbClr>
                </a:solidFill>
              </a:rPr>
              <a:pPr>
                <a:defRPr/>
              </a:pPr>
              <a:t>‹#›</a:t>
            </a:fld>
            <a:endParaRPr lang="en-US">
              <a:solidFill>
                <a:srgbClr val="F2F2F2">
                  <a:lumMod val="10000"/>
                </a:srgbClr>
              </a:solidFill>
            </a:endParaRPr>
          </a:p>
        </p:txBody>
      </p:sp>
      <p:sp>
        <p:nvSpPr>
          <p:cNvPr id="6" name="Title 1"/>
          <p:cNvSpPr>
            <a:spLocks noGrp="1"/>
          </p:cNvSpPr>
          <p:nvPr>
            <p:ph type="title" hasCustomPrompt="1"/>
          </p:nvPr>
        </p:nvSpPr>
        <p:spPr>
          <a:xfrm>
            <a:off x="0" y="0"/>
            <a:ext cx="9144000" cy="849463"/>
          </a:xfrm>
          <a:prstGeom prst="rect">
            <a:avLst/>
          </a:prstGeom>
        </p:spPr>
        <p:txBody>
          <a:bodyPr/>
          <a:lstStyle>
            <a:lvl1pPr>
              <a:defRPr/>
            </a:lvl1pPr>
          </a:lstStyle>
          <a:p>
            <a:r>
              <a:rPr lang="en-US" dirty="0"/>
              <a:t>[People]</a:t>
            </a:r>
          </a:p>
        </p:txBody>
      </p:sp>
      <p:sp>
        <p:nvSpPr>
          <p:cNvPr id="10" name="Text Placeholder 9"/>
          <p:cNvSpPr>
            <a:spLocks noGrp="1"/>
          </p:cNvSpPr>
          <p:nvPr>
            <p:ph type="body" sz="quarter" idx="12" hasCustomPrompt="1"/>
          </p:nvPr>
        </p:nvSpPr>
        <p:spPr>
          <a:xfrm>
            <a:off x="0" y="849463"/>
            <a:ext cx="9144000" cy="338554"/>
          </a:xfrm>
          <a:prstGeom prst="rect">
            <a:avLst/>
          </a:prstGeom>
        </p:spPr>
        <p:txBody>
          <a:bodyPr>
            <a:spAutoFit/>
          </a:bodyPr>
          <a:lstStyle>
            <a:lvl1pPr>
              <a:defRPr sz="1600" baseline="0">
                <a:solidFill>
                  <a:schemeClr val="tx2"/>
                </a:solidFill>
              </a:defRPr>
            </a:lvl1pPr>
          </a:lstStyle>
          <a:p>
            <a:pPr lvl="0"/>
            <a:r>
              <a:rPr lang="en-US" dirty="0"/>
              <a:t>[Putting names to faces]</a:t>
            </a:r>
          </a:p>
        </p:txBody>
      </p:sp>
      <p:sp>
        <p:nvSpPr>
          <p:cNvPr id="5" name="Text Placeholder 4"/>
          <p:cNvSpPr>
            <a:spLocks noGrp="1"/>
          </p:cNvSpPr>
          <p:nvPr>
            <p:ph type="body" sz="quarter" idx="13"/>
          </p:nvPr>
        </p:nvSpPr>
        <p:spPr>
          <a:xfrm>
            <a:off x="457200" y="1329594"/>
            <a:ext cx="4069080" cy="430887"/>
          </a:xfrm>
          <a:prstGeom prst="rect">
            <a:avLst/>
          </a:prstGeom>
          <a:solidFill>
            <a:schemeClr val="tx2"/>
          </a:solidFill>
        </p:spPr>
        <p:txBody>
          <a:bodyPr lIns="91440" tIns="91440" rIns="91440"/>
          <a:lstStyle>
            <a:lvl1pPr>
              <a:defRPr sz="1600" b="1">
                <a:solidFill>
                  <a:schemeClr val="bg1"/>
                </a:solidFill>
              </a:defRPr>
            </a:lvl1pPr>
          </a:lstStyle>
          <a:p>
            <a:pPr lvl="0"/>
            <a:r>
              <a:rPr lang="en-US" dirty="0"/>
              <a:t>Click to edit</a:t>
            </a:r>
          </a:p>
        </p:txBody>
      </p:sp>
      <p:sp>
        <p:nvSpPr>
          <p:cNvPr id="11" name="Text Placeholder 4"/>
          <p:cNvSpPr>
            <a:spLocks noGrp="1"/>
          </p:cNvSpPr>
          <p:nvPr>
            <p:ph type="body" sz="quarter" idx="15"/>
          </p:nvPr>
        </p:nvSpPr>
        <p:spPr>
          <a:xfrm>
            <a:off x="4617720" y="1329594"/>
            <a:ext cx="4069080" cy="430887"/>
          </a:xfrm>
          <a:prstGeom prst="rect">
            <a:avLst/>
          </a:prstGeom>
          <a:solidFill>
            <a:schemeClr val="accent1"/>
          </a:solidFill>
        </p:spPr>
        <p:txBody>
          <a:bodyPr lIns="91440" tIns="91440" rIns="91440"/>
          <a:lstStyle>
            <a:lvl1pPr>
              <a:defRPr sz="1600" b="1">
                <a:solidFill>
                  <a:schemeClr val="bg2">
                    <a:lumMod val="10000"/>
                  </a:schemeClr>
                </a:solidFill>
              </a:defRPr>
            </a:lvl1pPr>
          </a:lstStyle>
          <a:p>
            <a:pPr lvl="0"/>
            <a:r>
              <a:rPr lang="en-US" dirty="0"/>
              <a:t>Click to edit</a:t>
            </a:r>
          </a:p>
        </p:txBody>
      </p:sp>
      <p:sp>
        <p:nvSpPr>
          <p:cNvPr id="14" name="Text Placeholder 13"/>
          <p:cNvSpPr>
            <a:spLocks noGrp="1"/>
          </p:cNvSpPr>
          <p:nvPr>
            <p:ph type="body" sz="quarter" idx="16" hasCustomPrompt="1"/>
          </p:nvPr>
        </p:nvSpPr>
        <p:spPr>
          <a:xfrm>
            <a:off x="457200" y="1841499"/>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7" name="Text Placeholder 13"/>
          <p:cNvSpPr>
            <a:spLocks noGrp="1"/>
          </p:cNvSpPr>
          <p:nvPr>
            <p:ph type="body" sz="quarter" idx="19" hasCustomPrompt="1"/>
          </p:nvPr>
        </p:nvSpPr>
        <p:spPr>
          <a:xfrm>
            <a:off x="457200" y="2164664"/>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8" name="Text Placeholder 13"/>
          <p:cNvSpPr>
            <a:spLocks noGrp="1"/>
          </p:cNvSpPr>
          <p:nvPr>
            <p:ph type="body" sz="quarter" idx="20" hasCustomPrompt="1"/>
          </p:nvPr>
        </p:nvSpPr>
        <p:spPr>
          <a:xfrm>
            <a:off x="457200" y="2395496"/>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28" name="Text Placeholder 13"/>
          <p:cNvSpPr>
            <a:spLocks noGrp="1"/>
          </p:cNvSpPr>
          <p:nvPr>
            <p:ph type="body" sz="quarter" idx="21" hasCustomPrompt="1"/>
          </p:nvPr>
        </p:nvSpPr>
        <p:spPr>
          <a:xfrm>
            <a:off x="457200" y="3134160"/>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29" name="Text Placeholder 13"/>
          <p:cNvSpPr>
            <a:spLocks noGrp="1"/>
          </p:cNvSpPr>
          <p:nvPr>
            <p:ph type="body" sz="quarter" idx="22" hasCustomPrompt="1"/>
          </p:nvPr>
        </p:nvSpPr>
        <p:spPr>
          <a:xfrm>
            <a:off x="457200" y="3457325"/>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30" name="Text Placeholder 13"/>
          <p:cNvSpPr>
            <a:spLocks noGrp="1"/>
          </p:cNvSpPr>
          <p:nvPr>
            <p:ph type="body" sz="quarter" idx="23" hasCustomPrompt="1"/>
          </p:nvPr>
        </p:nvSpPr>
        <p:spPr>
          <a:xfrm>
            <a:off x="457200" y="3688157"/>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31" name="Text Placeholder 13"/>
          <p:cNvSpPr>
            <a:spLocks noGrp="1"/>
          </p:cNvSpPr>
          <p:nvPr>
            <p:ph type="body" sz="quarter" idx="24" hasCustomPrompt="1"/>
          </p:nvPr>
        </p:nvSpPr>
        <p:spPr>
          <a:xfrm>
            <a:off x="457200" y="4426821"/>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32" name="Text Placeholder 13"/>
          <p:cNvSpPr>
            <a:spLocks noGrp="1"/>
          </p:cNvSpPr>
          <p:nvPr>
            <p:ph type="body" sz="quarter" idx="25" hasCustomPrompt="1"/>
          </p:nvPr>
        </p:nvSpPr>
        <p:spPr>
          <a:xfrm>
            <a:off x="457200" y="4749986"/>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33" name="Text Placeholder 13"/>
          <p:cNvSpPr>
            <a:spLocks noGrp="1"/>
          </p:cNvSpPr>
          <p:nvPr>
            <p:ph type="body" sz="quarter" idx="26" hasCustomPrompt="1"/>
          </p:nvPr>
        </p:nvSpPr>
        <p:spPr>
          <a:xfrm>
            <a:off x="457200" y="4980818"/>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34" name="Text Placeholder 13"/>
          <p:cNvSpPr>
            <a:spLocks noGrp="1"/>
          </p:cNvSpPr>
          <p:nvPr>
            <p:ph type="body" sz="quarter" idx="27" hasCustomPrompt="1"/>
          </p:nvPr>
        </p:nvSpPr>
        <p:spPr>
          <a:xfrm>
            <a:off x="4617720" y="1841499"/>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35" name="Text Placeholder 13"/>
          <p:cNvSpPr>
            <a:spLocks noGrp="1"/>
          </p:cNvSpPr>
          <p:nvPr>
            <p:ph type="body" sz="quarter" idx="28" hasCustomPrompt="1"/>
          </p:nvPr>
        </p:nvSpPr>
        <p:spPr>
          <a:xfrm>
            <a:off x="4617720" y="2395496"/>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36" name="Text Placeholder 13"/>
          <p:cNvSpPr>
            <a:spLocks noGrp="1"/>
          </p:cNvSpPr>
          <p:nvPr>
            <p:ph type="body" sz="quarter" idx="29" hasCustomPrompt="1"/>
          </p:nvPr>
        </p:nvSpPr>
        <p:spPr>
          <a:xfrm>
            <a:off x="4617720" y="3134160"/>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37" name="Text Placeholder 13"/>
          <p:cNvSpPr>
            <a:spLocks noGrp="1"/>
          </p:cNvSpPr>
          <p:nvPr>
            <p:ph type="body" sz="quarter" idx="30" hasCustomPrompt="1"/>
          </p:nvPr>
        </p:nvSpPr>
        <p:spPr>
          <a:xfrm>
            <a:off x="4617720" y="3457325"/>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38" name="Text Placeholder 13"/>
          <p:cNvSpPr>
            <a:spLocks noGrp="1"/>
          </p:cNvSpPr>
          <p:nvPr>
            <p:ph type="body" sz="quarter" idx="31" hasCustomPrompt="1"/>
          </p:nvPr>
        </p:nvSpPr>
        <p:spPr>
          <a:xfrm>
            <a:off x="4617720" y="3688157"/>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39" name="Text Placeholder 13"/>
          <p:cNvSpPr>
            <a:spLocks noGrp="1"/>
          </p:cNvSpPr>
          <p:nvPr>
            <p:ph type="body" sz="quarter" idx="32" hasCustomPrompt="1"/>
          </p:nvPr>
        </p:nvSpPr>
        <p:spPr>
          <a:xfrm>
            <a:off x="4617720" y="4426821"/>
            <a:ext cx="4069080" cy="323165"/>
          </a:xfrm>
          <a:prstGeom prst="rect">
            <a:avLst/>
          </a:prstGeom>
        </p:spPr>
        <p:txBody>
          <a:bodyPr lIns="91440" tIns="91440" rIns="91440" bIns="45720">
            <a:spAutoFit/>
          </a:bodyPr>
          <a:lstStyle>
            <a:lvl1pPr>
              <a:spcBef>
                <a:spcPts val="0"/>
              </a:spcBef>
              <a:spcAft>
                <a:spcPts val="300"/>
              </a:spcAft>
              <a:defRPr b="1">
                <a:solidFill>
                  <a:schemeClr val="tx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40" name="Text Placeholder 13"/>
          <p:cNvSpPr>
            <a:spLocks noGrp="1"/>
          </p:cNvSpPr>
          <p:nvPr>
            <p:ph type="body" sz="quarter" idx="33" hasCustomPrompt="1"/>
          </p:nvPr>
        </p:nvSpPr>
        <p:spPr>
          <a:xfrm>
            <a:off x="4617720" y="4749986"/>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41" name="Text Placeholder 13"/>
          <p:cNvSpPr>
            <a:spLocks noGrp="1"/>
          </p:cNvSpPr>
          <p:nvPr>
            <p:ph type="body" sz="quarter" idx="34" hasCustomPrompt="1"/>
          </p:nvPr>
        </p:nvSpPr>
        <p:spPr>
          <a:xfrm>
            <a:off x="4617720" y="4980818"/>
            <a:ext cx="4069080" cy="738664"/>
          </a:xfrm>
          <a:prstGeom prst="rect">
            <a:avLst/>
          </a:prstGeom>
        </p:spPr>
        <p:txBody>
          <a:bodyPr lIns="91440" tIns="0" rIns="91440" bIns="0">
            <a:spAutoFit/>
          </a:bodyPr>
          <a:lstStyle>
            <a:lvl1pPr marL="171450" indent="-171450">
              <a:spcBef>
                <a:spcPts val="0"/>
              </a:spcBef>
              <a:spcAft>
                <a:spcPts val="0"/>
              </a:spcAft>
              <a:buFont typeface="Arial" charset="0"/>
              <a:buChar char="•"/>
              <a:defRPr b="0" baseline="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Bullet content</a:t>
            </a:r>
          </a:p>
          <a:p>
            <a:pPr lvl="0"/>
            <a:r>
              <a:rPr lang="en-US" dirty="0"/>
              <a:t>Bullet content</a:t>
            </a:r>
          </a:p>
          <a:p>
            <a:pPr lvl="0"/>
            <a:r>
              <a:rPr lang="en-US" dirty="0"/>
              <a:t>Bullet content</a:t>
            </a:r>
          </a:p>
          <a:p>
            <a:pPr lvl="0"/>
            <a:r>
              <a:rPr lang="en-US" dirty="0"/>
              <a:t>Bullet content</a:t>
            </a:r>
          </a:p>
        </p:txBody>
      </p:sp>
      <p:sp>
        <p:nvSpPr>
          <p:cNvPr id="42" name="Text Placeholder 13"/>
          <p:cNvSpPr>
            <a:spLocks noGrp="1"/>
          </p:cNvSpPr>
          <p:nvPr>
            <p:ph type="body" sz="quarter" idx="35" hasCustomPrompt="1"/>
          </p:nvPr>
        </p:nvSpPr>
        <p:spPr>
          <a:xfrm>
            <a:off x="4617720" y="2164664"/>
            <a:ext cx="4069080" cy="230832"/>
          </a:xfrm>
          <a:prstGeom prst="rect">
            <a:avLst/>
          </a:prstGeom>
        </p:spPr>
        <p:txBody>
          <a:bodyPr lIns="91440" tIns="0" rIns="91440" bIns="45720">
            <a:spAutoFit/>
          </a:bodyPr>
          <a:lstStyle>
            <a:lvl1pPr>
              <a:spcBef>
                <a:spcPts val="0"/>
              </a:spcBef>
              <a:spcAft>
                <a:spcPts val="300"/>
              </a:spcAft>
              <a:defRPr b="1">
                <a:solidFill>
                  <a:schemeClr val="accent2"/>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26" name="Text Placeholder 5"/>
          <p:cNvSpPr>
            <a:spLocks noGrp="1"/>
          </p:cNvSpPr>
          <p:nvPr>
            <p:ph type="body" sz="quarter" idx="36" hasCustomPrompt="1"/>
          </p:nvPr>
        </p:nvSpPr>
        <p:spPr>
          <a:xfrm>
            <a:off x="0" y="5937362"/>
            <a:ext cx="9144000" cy="169277"/>
          </a:xfrm>
          <a:prstGeom prst="rect">
            <a:avLst/>
          </a:prstGeom>
        </p:spPr>
        <p:txBody>
          <a:bodyPr wrap="square" bIns="45720" anchor="b">
            <a:spAutoFit/>
          </a:bodyPr>
          <a:lstStyle>
            <a:lvl1pPr>
              <a:defRPr sz="800">
                <a:solidFill>
                  <a:schemeClr val="accent2"/>
                </a:solidFill>
                <a:latin typeface="Arial Narrow" charset="0"/>
                <a:ea typeface="Arial Narrow" charset="0"/>
                <a:cs typeface="Arial Narrow" charset="0"/>
              </a:defRPr>
            </a:lvl1pPr>
          </a:lstStyle>
          <a:p>
            <a:pPr lvl="0"/>
            <a:r>
              <a:rPr lang="en-US"/>
              <a:t>footnote</a:t>
            </a:r>
            <a:endParaRPr lang="en-US" dirty="0"/>
          </a:p>
        </p:txBody>
      </p:sp>
    </p:spTree>
    <p:extLst>
      <p:ext uri="{BB962C8B-B14F-4D97-AF65-F5344CB8AC3E}">
        <p14:creationId xmlns:p14="http://schemas.microsoft.com/office/powerpoint/2010/main" val="32987571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Account_Team_Attende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8C755F-6248-481D-8A88-04F8F2A0A780}"/>
              </a:ext>
            </a:extLst>
          </p:cNvPr>
          <p:cNvSpPr/>
          <p:nvPr userDrawn="1"/>
        </p:nvSpPr>
        <p:spPr>
          <a:xfrm>
            <a:off x="0" y="0"/>
            <a:ext cx="228600" cy="6858000"/>
          </a:xfrm>
          <a:prstGeom prst="rect">
            <a:avLst/>
          </a:prstGeom>
          <a:solidFill>
            <a:schemeClr val="bg1"/>
          </a:solidFill>
          <a:ln w="19050" cap="rnd">
            <a:noFill/>
            <a:prstDash val="solid"/>
            <a:roun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rgbClr val="FFFFFF"/>
              </a:solidFill>
            </a:endParaRPr>
          </a:p>
        </p:txBody>
      </p:sp>
      <p:sp>
        <p:nvSpPr>
          <p:cNvPr id="4" name="Slide Number Placeholder 3"/>
          <p:cNvSpPr>
            <a:spLocks noGrp="1"/>
          </p:cNvSpPr>
          <p:nvPr>
            <p:ph type="sldNum" sz="quarter" idx="11"/>
          </p:nvPr>
        </p:nvSpPr>
        <p:spPr>
          <a:xfrm>
            <a:off x="7086600" y="6372330"/>
            <a:ext cx="2057400" cy="184666"/>
          </a:xfrm>
          <a:prstGeom prst="rect">
            <a:avLst/>
          </a:prstGeom>
        </p:spPr>
        <p:txBody>
          <a:bodyPr/>
          <a:lstStyle/>
          <a:p>
            <a:pPr>
              <a:defRPr/>
            </a:pPr>
            <a:fld id="{FEB979F7-CD34-E34D-BADA-C4B152C680F3}" type="slidenum">
              <a:rPr lang="en-US" smtClean="0">
                <a:solidFill>
                  <a:srgbClr val="F2F2F2">
                    <a:lumMod val="10000"/>
                  </a:srgbClr>
                </a:solidFill>
              </a:rPr>
              <a:pPr>
                <a:defRPr/>
              </a:pPr>
              <a:t>‹#›</a:t>
            </a:fld>
            <a:endParaRPr lang="en-US">
              <a:solidFill>
                <a:srgbClr val="F2F2F2">
                  <a:lumMod val="10000"/>
                </a:srgbClr>
              </a:solidFill>
            </a:endParaRPr>
          </a:p>
        </p:txBody>
      </p:sp>
      <p:sp>
        <p:nvSpPr>
          <p:cNvPr id="6" name="Title 1"/>
          <p:cNvSpPr>
            <a:spLocks noGrp="1"/>
          </p:cNvSpPr>
          <p:nvPr>
            <p:ph type="title" hasCustomPrompt="1"/>
          </p:nvPr>
        </p:nvSpPr>
        <p:spPr>
          <a:xfrm>
            <a:off x="0" y="0"/>
            <a:ext cx="9144000" cy="849463"/>
          </a:xfrm>
          <a:prstGeom prst="rect">
            <a:avLst/>
          </a:prstGeom>
        </p:spPr>
        <p:txBody>
          <a:bodyPr/>
          <a:lstStyle>
            <a:lvl1pPr>
              <a:defRPr/>
            </a:lvl1pPr>
          </a:lstStyle>
          <a:p>
            <a:r>
              <a:rPr lang="en-US" dirty="0"/>
              <a:t>[People]</a:t>
            </a:r>
          </a:p>
        </p:txBody>
      </p:sp>
      <p:sp>
        <p:nvSpPr>
          <p:cNvPr id="10" name="Text Placeholder 9"/>
          <p:cNvSpPr>
            <a:spLocks noGrp="1"/>
          </p:cNvSpPr>
          <p:nvPr>
            <p:ph type="body" sz="quarter" idx="12" hasCustomPrompt="1"/>
          </p:nvPr>
        </p:nvSpPr>
        <p:spPr>
          <a:xfrm>
            <a:off x="0" y="849463"/>
            <a:ext cx="9144000" cy="338554"/>
          </a:xfrm>
          <a:prstGeom prst="rect">
            <a:avLst/>
          </a:prstGeom>
        </p:spPr>
        <p:txBody>
          <a:bodyPr>
            <a:spAutoFit/>
          </a:bodyPr>
          <a:lstStyle>
            <a:lvl1pPr>
              <a:defRPr sz="1600" baseline="0">
                <a:solidFill>
                  <a:schemeClr val="tx2"/>
                </a:solidFill>
              </a:defRPr>
            </a:lvl1pPr>
          </a:lstStyle>
          <a:p>
            <a:pPr lvl="0"/>
            <a:r>
              <a:rPr lang="en-US" dirty="0"/>
              <a:t>[Putting names to faces]</a:t>
            </a:r>
          </a:p>
        </p:txBody>
      </p:sp>
      <p:sp>
        <p:nvSpPr>
          <p:cNvPr id="5" name="Text Placeholder 4"/>
          <p:cNvSpPr>
            <a:spLocks noGrp="1"/>
          </p:cNvSpPr>
          <p:nvPr>
            <p:ph type="body" sz="quarter" idx="13"/>
          </p:nvPr>
        </p:nvSpPr>
        <p:spPr>
          <a:xfrm>
            <a:off x="457200" y="1329594"/>
            <a:ext cx="2743200" cy="430887"/>
          </a:xfrm>
          <a:prstGeom prst="rect">
            <a:avLst/>
          </a:prstGeom>
          <a:solidFill>
            <a:schemeClr val="tx1"/>
          </a:solidFill>
        </p:spPr>
        <p:txBody>
          <a:bodyPr lIns="91440" tIns="91440" rIns="91440"/>
          <a:lstStyle>
            <a:lvl1pPr>
              <a:defRPr sz="1600" b="1">
                <a:solidFill>
                  <a:schemeClr val="bg1"/>
                </a:solidFill>
              </a:defRPr>
            </a:lvl1pPr>
          </a:lstStyle>
          <a:p>
            <a:pPr lvl="0"/>
            <a:r>
              <a:rPr lang="en-US" dirty="0"/>
              <a:t>Click to edit</a:t>
            </a:r>
          </a:p>
        </p:txBody>
      </p:sp>
      <p:sp>
        <p:nvSpPr>
          <p:cNvPr id="9" name="Text Placeholder 4"/>
          <p:cNvSpPr>
            <a:spLocks noGrp="1"/>
          </p:cNvSpPr>
          <p:nvPr>
            <p:ph type="body" sz="quarter" idx="14"/>
          </p:nvPr>
        </p:nvSpPr>
        <p:spPr>
          <a:xfrm>
            <a:off x="3314700" y="1329594"/>
            <a:ext cx="2743200" cy="430887"/>
          </a:xfrm>
          <a:prstGeom prst="rect">
            <a:avLst/>
          </a:prstGeom>
          <a:solidFill>
            <a:schemeClr val="tx2"/>
          </a:solidFill>
        </p:spPr>
        <p:txBody>
          <a:bodyPr lIns="91440" tIns="91440" rIns="91440"/>
          <a:lstStyle>
            <a:lvl1pPr>
              <a:defRPr sz="1600" b="1">
                <a:solidFill>
                  <a:schemeClr val="bg1"/>
                </a:solidFill>
              </a:defRPr>
            </a:lvl1pPr>
          </a:lstStyle>
          <a:p>
            <a:pPr lvl="0"/>
            <a:r>
              <a:rPr lang="en-US" dirty="0"/>
              <a:t>Click to edit</a:t>
            </a:r>
          </a:p>
        </p:txBody>
      </p:sp>
      <p:sp>
        <p:nvSpPr>
          <p:cNvPr id="11" name="Text Placeholder 4"/>
          <p:cNvSpPr>
            <a:spLocks noGrp="1"/>
          </p:cNvSpPr>
          <p:nvPr>
            <p:ph type="body" sz="quarter" idx="15"/>
          </p:nvPr>
        </p:nvSpPr>
        <p:spPr>
          <a:xfrm>
            <a:off x="6172200" y="1329594"/>
            <a:ext cx="2743200" cy="430887"/>
          </a:xfrm>
          <a:prstGeom prst="rect">
            <a:avLst/>
          </a:prstGeom>
          <a:solidFill>
            <a:schemeClr val="accent1"/>
          </a:solidFill>
        </p:spPr>
        <p:txBody>
          <a:bodyPr lIns="91440" tIns="91440" rIns="91440"/>
          <a:lstStyle>
            <a:lvl1pPr>
              <a:defRPr sz="1600" b="1">
                <a:solidFill>
                  <a:schemeClr val="bg2">
                    <a:lumMod val="10000"/>
                  </a:schemeClr>
                </a:solidFill>
              </a:defRPr>
            </a:lvl1pPr>
          </a:lstStyle>
          <a:p>
            <a:pPr lvl="0"/>
            <a:r>
              <a:rPr lang="en-US" dirty="0"/>
              <a:t>Click to edit</a:t>
            </a:r>
          </a:p>
        </p:txBody>
      </p:sp>
      <p:sp>
        <p:nvSpPr>
          <p:cNvPr id="14" name="Text Placeholder 13"/>
          <p:cNvSpPr>
            <a:spLocks noGrp="1"/>
          </p:cNvSpPr>
          <p:nvPr>
            <p:ph type="body" sz="quarter" idx="16" hasCustomPrompt="1"/>
          </p:nvPr>
        </p:nvSpPr>
        <p:spPr>
          <a:xfrm>
            <a:off x="457200" y="1888183"/>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 name="Text Placeholder 5"/>
          <p:cNvSpPr>
            <a:spLocks noGrp="1"/>
          </p:cNvSpPr>
          <p:nvPr>
            <p:ph type="body" sz="quarter" idx="25" hasCustomPrompt="1"/>
          </p:nvPr>
        </p:nvSpPr>
        <p:spPr>
          <a:xfrm>
            <a:off x="0" y="5937362"/>
            <a:ext cx="9144000" cy="169277"/>
          </a:xfrm>
          <a:prstGeom prst="rect">
            <a:avLst/>
          </a:prstGeom>
        </p:spPr>
        <p:txBody>
          <a:bodyPr wrap="square" bIns="45720" anchor="b">
            <a:spAutoFit/>
          </a:bodyPr>
          <a:lstStyle>
            <a:lvl1pPr>
              <a:defRPr sz="800">
                <a:solidFill>
                  <a:schemeClr val="accent2"/>
                </a:solidFill>
                <a:latin typeface="Arial Narrow" charset="0"/>
                <a:ea typeface="Arial Narrow" charset="0"/>
                <a:cs typeface="Arial Narrow" charset="0"/>
              </a:defRPr>
            </a:lvl1pPr>
          </a:lstStyle>
          <a:p>
            <a:pPr lvl="0"/>
            <a:r>
              <a:rPr lang="en-US"/>
              <a:t>footnote</a:t>
            </a:r>
            <a:endParaRPr lang="en-US" dirty="0"/>
          </a:p>
        </p:txBody>
      </p:sp>
      <p:sp>
        <p:nvSpPr>
          <p:cNvPr id="13" name="Text Placeholder 13"/>
          <p:cNvSpPr>
            <a:spLocks noGrp="1"/>
          </p:cNvSpPr>
          <p:nvPr>
            <p:ph type="body" sz="quarter" idx="26" hasCustomPrompt="1"/>
          </p:nvPr>
        </p:nvSpPr>
        <p:spPr>
          <a:xfrm>
            <a:off x="457200" y="2084163"/>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61" name="Text Placeholder 13"/>
          <p:cNvSpPr>
            <a:spLocks noGrp="1"/>
          </p:cNvSpPr>
          <p:nvPr>
            <p:ph type="body" sz="quarter" idx="27" hasCustomPrompt="1"/>
          </p:nvPr>
        </p:nvSpPr>
        <p:spPr>
          <a:xfrm>
            <a:off x="457200" y="2408691"/>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62" name="Text Placeholder 13"/>
          <p:cNvSpPr>
            <a:spLocks noGrp="1"/>
          </p:cNvSpPr>
          <p:nvPr>
            <p:ph type="body" sz="quarter" idx="28" hasCustomPrompt="1"/>
          </p:nvPr>
        </p:nvSpPr>
        <p:spPr>
          <a:xfrm>
            <a:off x="457200" y="2604671"/>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17" name="Text Placeholder 13"/>
          <p:cNvSpPr>
            <a:spLocks noGrp="1"/>
          </p:cNvSpPr>
          <p:nvPr>
            <p:ph type="body" sz="quarter" idx="29" hasCustomPrompt="1"/>
          </p:nvPr>
        </p:nvSpPr>
        <p:spPr>
          <a:xfrm>
            <a:off x="457200" y="2918389"/>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18" name="Text Placeholder 13"/>
          <p:cNvSpPr>
            <a:spLocks noGrp="1"/>
          </p:cNvSpPr>
          <p:nvPr>
            <p:ph type="body" sz="quarter" idx="30" hasCustomPrompt="1"/>
          </p:nvPr>
        </p:nvSpPr>
        <p:spPr>
          <a:xfrm>
            <a:off x="457200" y="3114369"/>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19" name="Text Placeholder 13"/>
          <p:cNvSpPr>
            <a:spLocks noGrp="1"/>
          </p:cNvSpPr>
          <p:nvPr>
            <p:ph type="body" sz="quarter" idx="31" hasCustomPrompt="1"/>
          </p:nvPr>
        </p:nvSpPr>
        <p:spPr>
          <a:xfrm>
            <a:off x="457200" y="3438897"/>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0" name="Text Placeholder 13"/>
          <p:cNvSpPr>
            <a:spLocks noGrp="1"/>
          </p:cNvSpPr>
          <p:nvPr>
            <p:ph type="body" sz="quarter" idx="32" hasCustomPrompt="1"/>
          </p:nvPr>
        </p:nvSpPr>
        <p:spPr>
          <a:xfrm>
            <a:off x="457200" y="3634877"/>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21" name="Text Placeholder 13"/>
          <p:cNvSpPr>
            <a:spLocks noGrp="1"/>
          </p:cNvSpPr>
          <p:nvPr>
            <p:ph type="body" sz="quarter" idx="33" hasCustomPrompt="1"/>
          </p:nvPr>
        </p:nvSpPr>
        <p:spPr>
          <a:xfrm>
            <a:off x="457200" y="3951520"/>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2" name="Text Placeholder 13"/>
          <p:cNvSpPr>
            <a:spLocks noGrp="1"/>
          </p:cNvSpPr>
          <p:nvPr>
            <p:ph type="body" sz="quarter" idx="34" hasCustomPrompt="1"/>
          </p:nvPr>
        </p:nvSpPr>
        <p:spPr>
          <a:xfrm>
            <a:off x="457200" y="4147500"/>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23" name="Text Placeholder 13"/>
          <p:cNvSpPr>
            <a:spLocks noGrp="1"/>
          </p:cNvSpPr>
          <p:nvPr>
            <p:ph type="body" sz="quarter" idx="35" hasCustomPrompt="1"/>
          </p:nvPr>
        </p:nvSpPr>
        <p:spPr>
          <a:xfrm>
            <a:off x="457200" y="4472028"/>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4" name="Text Placeholder 13"/>
          <p:cNvSpPr>
            <a:spLocks noGrp="1"/>
          </p:cNvSpPr>
          <p:nvPr>
            <p:ph type="body" sz="quarter" idx="36" hasCustomPrompt="1"/>
          </p:nvPr>
        </p:nvSpPr>
        <p:spPr>
          <a:xfrm>
            <a:off x="457200" y="4668008"/>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25" name="Text Placeholder 13"/>
          <p:cNvSpPr>
            <a:spLocks noGrp="1"/>
          </p:cNvSpPr>
          <p:nvPr>
            <p:ph type="body" sz="quarter" idx="37" hasCustomPrompt="1"/>
          </p:nvPr>
        </p:nvSpPr>
        <p:spPr>
          <a:xfrm>
            <a:off x="3314700" y="1888183"/>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6" name="Text Placeholder 13"/>
          <p:cNvSpPr>
            <a:spLocks noGrp="1"/>
          </p:cNvSpPr>
          <p:nvPr>
            <p:ph type="body" sz="quarter" idx="38" hasCustomPrompt="1"/>
          </p:nvPr>
        </p:nvSpPr>
        <p:spPr>
          <a:xfrm>
            <a:off x="3314700" y="2084163"/>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27" name="Text Placeholder 13"/>
          <p:cNvSpPr>
            <a:spLocks noGrp="1"/>
          </p:cNvSpPr>
          <p:nvPr>
            <p:ph type="body" sz="quarter" idx="39" hasCustomPrompt="1"/>
          </p:nvPr>
        </p:nvSpPr>
        <p:spPr>
          <a:xfrm>
            <a:off x="3314700" y="2408691"/>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28" name="Text Placeholder 13"/>
          <p:cNvSpPr>
            <a:spLocks noGrp="1"/>
          </p:cNvSpPr>
          <p:nvPr>
            <p:ph type="body" sz="quarter" idx="40" hasCustomPrompt="1"/>
          </p:nvPr>
        </p:nvSpPr>
        <p:spPr>
          <a:xfrm>
            <a:off x="3314700" y="2604671"/>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29" name="Text Placeholder 13"/>
          <p:cNvSpPr>
            <a:spLocks noGrp="1"/>
          </p:cNvSpPr>
          <p:nvPr>
            <p:ph type="body" sz="quarter" idx="41" hasCustomPrompt="1"/>
          </p:nvPr>
        </p:nvSpPr>
        <p:spPr>
          <a:xfrm>
            <a:off x="3314700" y="2918389"/>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30" name="Text Placeholder 13"/>
          <p:cNvSpPr>
            <a:spLocks noGrp="1"/>
          </p:cNvSpPr>
          <p:nvPr>
            <p:ph type="body" sz="quarter" idx="42" hasCustomPrompt="1"/>
          </p:nvPr>
        </p:nvSpPr>
        <p:spPr>
          <a:xfrm>
            <a:off x="3314700" y="3114369"/>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31" name="Text Placeholder 13"/>
          <p:cNvSpPr>
            <a:spLocks noGrp="1"/>
          </p:cNvSpPr>
          <p:nvPr>
            <p:ph type="body" sz="quarter" idx="43" hasCustomPrompt="1"/>
          </p:nvPr>
        </p:nvSpPr>
        <p:spPr>
          <a:xfrm>
            <a:off x="3314700" y="3438897"/>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32" name="Text Placeholder 13"/>
          <p:cNvSpPr>
            <a:spLocks noGrp="1"/>
          </p:cNvSpPr>
          <p:nvPr>
            <p:ph type="body" sz="quarter" idx="44" hasCustomPrompt="1"/>
          </p:nvPr>
        </p:nvSpPr>
        <p:spPr>
          <a:xfrm>
            <a:off x="3314700" y="3634877"/>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33" name="Text Placeholder 13"/>
          <p:cNvSpPr>
            <a:spLocks noGrp="1"/>
          </p:cNvSpPr>
          <p:nvPr>
            <p:ph type="body" sz="quarter" idx="45" hasCustomPrompt="1"/>
          </p:nvPr>
        </p:nvSpPr>
        <p:spPr>
          <a:xfrm>
            <a:off x="3314700" y="3951520"/>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34" name="Text Placeholder 13"/>
          <p:cNvSpPr>
            <a:spLocks noGrp="1"/>
          </p:cNvSpPr>
          <p:nvPr>
            <p:ph type="body" sz="quarter" idx="46" hasCustomPrompt="1"/>
          </p:nvPr>
        </p:nvSpPr>
        <p:spPr>
          <a:xfrm>
            <a:off x="3314700" y="4147500"/>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35" name="Text Placeholder 13"/>
          <p:cNvSpPr>
            <a:spLocks noGrp="1"/>
          </p:cNvSpPr>
          <p:nvPr>
            <p:ph type="body" sz="quarter" idx="47" hasCustomPrompt="1"/>
          </p:nvPr>
        </p:nvSpPr>
        <p:spPr>
          <a:xfrm>
            <a:off x="3314700" y="4472028"/>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36" name="Text Placeholder 13"/>
          <p:cNvSpPr>
            <a:spLocks noGrp="1"/>
          </p:cNvSpPr>
          <p:nvPr>
            <p:ph type="body" sz="quarter" idx="48" hasCustomPrompt="1"/>
          </p:nvPr>
        </p:nvSpPr>
        <p:spPr>
          <a:xfrm>
            <a:off x="3314700" y="4668008"/>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37" name="Text Placeholder 13"/>
          <p:cNvSpPr>
            <a:spLocks noGrp="1"/>
          </p:cNvSpPr>
          <p:nvPr>
            <p:ph type="body" sz="quarter" idx="49" hasCustomPrompt="1"/>
          </p:nvPr>
        </p:nvSpPr>
        <p:spPr>
          <a:xfrm>
            <a:off x="6172200" y="1888183"/>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38" name="Text Placeholder 13"/>
          <p:cNvSpPr>
            <a:spLocks noGrp="1"/>
          </p:cNvSpPr>
          <p:nvPr>
            <p:ph type="body" sz="quarter" idx="50" hasCustomPrompt="1"/>
          </p:nvPr>
        </p:nvSpPr>
        <p:spPr>
          <a:xfrm>
            <a:off x="6172200" y="2084163"/>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39" name="Text Placeholder 13"/>
          <p:cNvSpPr>
            <a:spLocks noGrp="1"/>
          </p:cNvSpPr>
          <p:nvPr>
            <p:ph type="body" sz="quarter" idx="51" hasCustomPrompt="1"/>
          </p:nvPr>
        </p:nvSpPr>
        <p:spPr>
          <a:xfrm>
            <a:off x="6172200" y="2408691"/>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40" name="Text Placeholder 13"/>
          <p:cNvSpPr>
            <a:spLocks noGrp="1"/>
          </p:cNvSpPr>
          <p:nvPr>
            <p:ph type="body" sz="quarter" idx="52" hasCustomPrompt="1"/>
          </p:nvPr>
        </p:nvSpPr>
        <p:spPr>
          <a:xfrm>
            <a:off x="6172200" y="2604671"/>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41" name="Text Placeholder 13"/>
          <p:cNvSpPr>
            <a:spLocks noGrp="1"/>
          </p:cNvSpPr>
          <p:nvPr>
            <p:ph type="body" sz="quarter" idx="53" hasCustomPrompt="1"/>
          </p:nvPr>
        </p:nvSpPr>
        <p:spPr>
          <a:xfrm>
            <a:off x="6172200" y="2918389"/>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42" name="Text Placeholder 13"/>
          <p:cNvSpPr>
            <a:spLocks noGrp="1"/>
          </p:cNvSpPr>
          <p:nvPr>
            <p:ph type="body" sz="quarter" idx="54" hasCustomPrompt="1"/>
          </p:nvPr>
        </p:nvSpPr>
        <p:spPr>
          <a:xfrm>
            <a:off x="6172200" y="3114369"/>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43" name="Text Placeholder 13"/>
          <p:cNvSpPr>
            <a:spLocks noGrp="1"/>
          </p:cNvSpPr>
          <p:nvPr>
            <p:ph type="body" sz="quarter" idx="55" hasCustomPrompt="1"/>
          </p:nvPr>
        </p:nvSpPr>
        <p:spPr>
          <a:xfrm>
            <a:off x="6172200" y="3438897"/>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44" name="Text Placeholder 13"/>
          <p:cNvSpPr>
            <a:spLocks noGrp="1"/>
          </p:cNvSpPr>
          <p:nvPr>
            <p:ph type="body" sz="quarter" idx="56" hasCustomPrompt="1"/>
          </p:nvPr>
        </p:nvSpPr>
        <p:spPr>
          <a:xfrm>
            <a:off x="6172200" y="3634877"/>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45" name="Text Placeholder 13"/>
          <p:cNvSpPr>
            <a:spLocks noGrp="1"/>
          </p:cNvSpPr>
          <p:nvPr>
            <p:ph type="body" sz="quarter" idx="57" hasCustomPrompt="1"/>
          </p:nvPr>
        </p:nvSpPr>
        <p:spPr>
          <a:xfrm>
            <a:off x="6172200" y="3951520"/>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46" name="Text Placeholder 13"/>
          <p:cNvSpPr>
            <a:spLocks noGrp="1"/>
          </p:cNvSpPr>
          <p:nvPr>
            <p:ph type="body" sz="quarter" idx="58" hasCustomPrompt="1"/>
          </p:nvPr>
        </p:nvSpPr>
        <p:spPr>
          <a:xfrm>
            <a:off x="6172200" y="4147500"/>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
        <p:nvSpPr>
          <p:cNvPr id="147" name="Text Placeholder 13"/>
          <p:cNvSpPr>
            <a:spLocks noGrp="1"/>
          </p:cNvSpPr>
          <p:nvPr>
            <p:ph type="body" sz="quarter" idx="59" hasCustomPrompt="1"/>
          </p:nvPr>
        </p:nvSpPr>
        <p:spPr>
          <a:xfrm>
            <a:off x="6172200" y="4472028"/>
            <a:ext cx="2743200" cy="195980"/>
          </a:xfrm>
          <a:prstGeom prst="rect">
            <a:avLst/>
          </a:prstGeom>
        </p:spPr>
        <p:txBody>
          <a:bodyPr lIns="91440" tIns="0" rIns="91440" bIns="0">
            <a:noAutofit/>
          </a:bodyPr>
          <a:lstStyle>
            <a:lvl1pPr>
              <a:spcBef>
                <a:spcPts val="600"/>
              </a:spcBef>
              <a:spcAft>
                <a:spcPts val="600"/>
              </a:spcAft>
              <a:defRPr b="1">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[Name]</a:t>
            </a:r>
          </a:p>
        </p:txBody>
      </p:sp>
      <p:sp>
        <p:nvSpPr>
          <p:cNvPr id="148" name="Text Placeholder 13"/>
          <p:cNvSpPr>
            <a:spLocks noGrp="1"/>
          </p:cNvSpPr>
          <p:nvPr>
            <p:ph type="body" sz="quarter" idx="60" hasCustomPrompt="1"/>
          </p:nvPr>
        </p:nvSpPr>
        <p:spPr>
          <a:xfrm>
            <a:off x="6172200" y="4668008"/>
            <a:ext cx="2743200" cy="218653"/>
          </a:xfrm>
          <a:prstGeom prst="rect">
            <a:avLst/>
          </a:prstGeom>
        </p:spPr>
        <p:txBody>
          <a:bodyPr lIns="91440" tIns="0" rIns="91440" bIns="0">
            <a:noAutofit/>
          </a:bodyPr>
          <a:lstStyle>
            <a:lvl1pPr>
              <a:spcBef>
                <a:spcPts val="600"/>
              </a:spcBef>
              <a:spcAft>
                <a:spcPts val="600"/>
              </a:spcAft>
              <a:defRPr b="0">
                <a:solidFill>
                  <a:schemeClr val="bg2">
                    <a:lumMod val="10000"/>
                  </a:schemeClr>
                </a:solidFill>
              </a:defRPr>
            </a:lvl1pPr>
            <a:lvl2pPr>
              <a:defRPr>
                <a:solidFill>
                  <a:schemeClr val="bg2">
                    <a:lumMod val="10000"/>
                  </a:schemeClr>
                </a:solidFill>
              </a:defRPr>
            </a:lvl2pPr>
            <a:lvl3pPr>
              <a:defRPr>
                <a:solidFill>
                  <a:schemeClr val="bg2">
                    <a:lumMod val="10000"/>
                  </a:schemeClr>
                </a:solidFill>
              </a:defRPr>
            </a:lvl3pPr>
            <a:lvl4pPr>
              <a:defRPr>
                <a:solidFill>
                  <a:schemeClr val="bg2">
                    <a:lumMod val="10000"/>
                  </a:schemeClr>
                </a:solidFill>
              </a:defRPr>
            </a:lvl4pPr>
            <a:lvl5pPr>
              <a:defRPr>
                <a:solidFill>
                  <a:schemeClr val="bg2">
                    <a:lumMod val="10000"/>
                  </a:schemeClr>
                </a:solidFill>
              </a:defRPr>
            </a:lvl5pPr>
          </a:lstStyle>
          <a:p>
            <a:pPr lvl="0"/>
            <a:r>
              <a:rPr lang="en-US" dirty="0"/>
              <a:t>[Title]</a:t>
            </a:r>
          </a:p>
        </p:txBody>
      </p:sp>
    </p:spTree>
    <p:extLst>
      <p:ext uri="{BB962C8B-B14F-4D97-AF65-F5344CB8AC3E}">
        <p14:creationId xmlns:p14="http://schemas.microsoft.com/office/powerpoint/2010/main" val="68197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spTree>
      <p:nvGrpSpPr>
        <p:cNvPr id="1" name=""/>
        <p:cNvGrpSpPr/>
        <p:nvPr/>
      </p:nvGrpSpPr>
      <p:grpSpPr>
        <a:xfrm>
          <a:off x="0" y="0"/>
          <a:ext cx="0" cy="0"/>
          <a:chOff x="0" y="0"/>
          <a:chExt cx="0" cy="0"/>
        </a:xfrm>
      </p:grpSpPr>
      <p:sp>
        <p:nvSpPr>
          <p:cNvPr id="5" name="Rectangle 4"/>
          <p:cNvSpPr/>
          <p:nvPr userDrawn="1"/>
        </p:nvSpPr>
        <p:spPr>
          <a:xfrm>
            <a:off x="1" y="0"/>
            <a:ext cx="9143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2" name="Title 1"/>
          <p:cNvSpPr>
            <a:spLocks noGrp="1"/>
          </p:cNvSpPr>
          <p:nvPr>
            <p:ph type="ctrTitle" hasCustomPrompt="1"/>
          </p:nvPr>
        </p:nvSpPr>
        <p:spPr>
          <a:xfrm>
            <a:off x="457200" y="745435"/>
            <a:ext cx="8343906" cy="5426765"/>
          </a:xfrm>
        </p:spPr>
        <p:txBody>
          <a:bodyPr anchor="ctr"/>
          <a:lstStyle>
            <a:lvl1pPr algn="l">
              <a:lnSpc>
                <a:spcPct val="90000"/>
              </a:lnSpc>
              <a:defRPr sz="3600" b="1" i="0">
                <a:solidFill>
                  <a:schemeClr val="bg1"/>
                </a:solidFill>
                <a:latin typeface="+mj-lt"/>
                <a:ea typeface="Georgia Bold" charset="0"/>
                <a:cs typeface="Georgia Bold" charset="0"/>
              </a:defRPr>
            </a:lvl1pPr>
          </a:lstStyle>
          <a:p>
            <a:r>
              <a:rPr lang="en-US" dirty="0"/>
              <a:t>Statement</a:t>
            </a:r>
          </a:p>
        </p:txBody>
      </p:sp>
      <p:sp>
        <p:nvSpPr>
          <p:cNvPr id="6" name="Content Placeholder 8">
            <a:extLst>
              <a:ext uri="{FF2B5EF4-FFF2-40B4-BE49-F238E27FC236}">
                <a16:creationId xmlns:a16="http://schemas.microsoft.com/office/drawing/2014/main" id="{A5EAAB2E-10F5-E44E-B2F4-EA7620E4789A}"/>
              </a:ext>
            </a:extLst>
          </p:cNvPr>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1"/>
                </a:solidFill>
                <a:latin typeface="Arial" charset="0"/>
                <a:cs typeface="Arial" charset="0"/>
              </a:rPr>
              <a:t> </a:t>
            </a:r>
            <a:fld id="{38743595-4496-5147-A886-7D133864DF76}" type="slidenum">
              <a:rPr lang="en-US" sz="600" b="0" i="0" smtClean="0">
                <a:solidFill>
                  <a:schemeClr val="bg1"/>
                </a:solidFill>
                <a:latin typeface="Arial" charset="0"/>
                <a:ea typeface="Arial" charset="0"/>
                <a:cs typeface="Arial" charset="0"/>
              </a:rPr>
              <a:pPr algn="ctr"/>
              <a:t>‹#›</a:t>
            </a:fld>
            <a:endParaRPr lang="en-US" sz="600" b="0" i="0" dirty="0">
              <a:solidFill>
                <a:schemeClr val="bg1"/>
              </a:solidFill>
              <a:latin typeface="Arial" charset="0"/>
              <a:ea typeface="Arial" charset="0"/>
              <a:cs typeface="Arial" charset="0"/>
            </a:endParaRPr>
          </a:p>
        </p:txBody>
      </p:sp>
      <p:pic>
        <p:nvPicPr>
          <p:cNvPr id="10" name="Picture 9">
            <a:extLst>
              <a:ext uri="{FF2B5EF4-FFF2-40B4-BE49-F238E27FC236}">
                <a16:creationId xmlns:a16="http://schemas.microsoft.com/office/drawing/2014/main" id="{F432E9C5-4143-4B15-BB8B-421872B816CE}"/>
              </a:ext>
            </a:extLst>
          </p:cNvPr>
          <p:cNvPicPr>
            <a:picLocks noChangeAspect="1"/>
          </p:cNvPicPr>
          <p:nvPr userDrawn="1"/>
        </p:nvPicPr>
        <p:blipFill rotWithShape="1">
          <a:blip r:embed="rId2"/>
          <a:srcRect l="7424" t="21906" r="7900" b="21677"/>
          <a:stretch/>
        </p:blipFill>
        <p:spPr>
          <a:xfrm>
            <a:off x="400753" y="6308535"/>
            <a:ext cx="1420903" cy="36762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Text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093019" cy="417443"/>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7089637" cy="4800600"/>
          </a:xfrm>
        </p:spPr>
        <p:txBody>
          <a:bodyPr/>
          <a:lstStyle>
            <a:lvl1pPr>
              <a:defRPr sz="2000">
                <a:solidFill>
                  <a:schemeClr val="bg2"/>
                </a:solidFill>
              </a:defRPr>
            </a:lvl1pPr>
            <a:lvl2pPr>
              <a:defRPr sz="1800">
                <a:solidFill>
                  <a:schemeClr val="bg2"/>
                </a:solidFill>
              </a:defRPr>
            </a:lvl2pPr>
            <a:lvl3pPr>
              <a:defRPr sz="1600">
                <a:solidFill>
                  <a:schemeClr val="bg2"/>
                </a:solidFill>
              </a:defRPr>
            </a:lvl3pPr>
            <a:lvl4pPr>
              <a:defRPr sz="1350"/>
            </a:lvl4pPr>
            <a:lvl5pPr>
              <a:defRPr sz="1350"/>
            </a:lvl5pPr>
          </a:lstStyle>
          <a:p>
            <a:pPr lvl="0"/>
            <a:r>
              <a:rPr lang="en-US" dirty="0"/>
              <a:t>First Level</a:t>
            </a:r>
          </a:p>
          <a:p>
            <a:pPr lvl="1"/>
            <a:r>
              <a:rPr lang="en-US" dirty="0"/>
              <a:t>Second Level</a:t>
            </a:r>
          </a:p>
          <a:p>
            <a:pPr lvl="2"/>
            <a:r>
              <a:rPr lang="en-US" dirty="0"/>
              <a:t>Third Level</a:t>
            </a:r>
          </a:p>
        </p:txBody>
      </p:sp>
    </p:spTree>
    <p:extLst>
      <p:ext uri="{BB962C8B-B14F-4D97-AF65-F5344CB8AC3E}">
        <p14:creationId xmlns:p14="http://schemas.microsoft.com/office/powerpoint/2010/main" val="37762797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Header |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6978808" cy="430696"/>
          </a:xfrm>
        </p:spPr>
        <p:txBody>
          <a:bodyPr anchor="t"/>
          <a:lstStyle>
            <a:lvl1pPr>
              <a:defRPr>
                <a:solidFill>
                  <a:schemeClr val="accent1"/>
                </a:solidFill>
              </a:defRPr>
            </a:lvl1pPr>
          </a:lstStyle>
          <a:p>
            <a:r>
              <a:rPr lang="en-US" dirty="0"/>
              <a:t>Title</a:t>
            </a:r>
          </a:p>
        </p:txBody>
      </p:sp>
      <p:sp>
        <p:nvSpPr>
          <p:cNvPr id="4" name="Content Placeholder 3"/>
          <p:cNvSpPr>
            <a:spLocks noGrp="1"/>
          </p:cNvSpPr>
          <p:nvPr>
            <p:ph sz="quarter" idx="10" hasCustomPrompt="1"/>
          </p:nvPr>
        </p:nvSpPr>
        <p:spPr>
          <a:xfrm>
            <a:off x="457200" y="1143000"/>
            <a:ext cx="7083682" cy="4800600"/>
          </a:xfrm>
        </p:spPr>
        <p:txBody>
          <a:bodyPr/>
          <a:lstStyle>
            <a:lvl1pPr>
              <a:spcBef>
                <a:spcPts val="1200"/>
              </a:spcBef>
              <a:defRPr sz="2000" b="1" i="0">
                <a:solidFill>
                  <a:schemeClr val="tx2"/>
                </a:solidFill>
                <a:latin typeface="+mn-lt"/>
                <a:ea typeface="Arial" charset="0"/>
                <a:cs typeface="Arial" charset="0"/>
              </a:defRPr>
            </a:lvl1pPr>
            <a:lvl2pPr marL="0" indent="0">
              <a:spcBef>
                <a:spcPts val="1200"/>
              </a:spcBef>
              <a:buFontTx/>
              <a:buNone/>
              <a:defRPr sz="2000"/>
            </a:lvl2pPr>
            <a:lvl3pPr marL="150059" indent="-150059">
              <a:spcBef>
                <a:spcPts val="600"/>
              </a:spcBef>
              <a:buFont typeface="Arial"/>
              <a:buChar char="•"/>
              <a:defRPr sz="1800"/>
            </a:lvl3pPr>
            <a:lvl4pPr marL="298927" indent="-150059">
              <a:buFont typeface="Lucida Grande"/>
              <a:buChar char="-"/>
              <a:defRPr sz="1600"/>
            </a:lvl4pPr>
            <a:lvl5pPr>
              <a:defRPr sz="1350"/>
            </a:lvl5pPr>
          </a:lstStyle>
          <a:p>
            <a:pPr lvl="0"/>
            <a:r>
              <a:rPr lang="en-US" dirty="0"/>
              <a:t>Header</a:t>
            </a:r>
          </a:p>
          <a:p>
            <a:pPr lvl="1"/>
            <a:r>
              <a:rPr lang="en-US" dirty="0"/>
              <a:t>First Level </a:t>
            </a:r>
          </a:p>
          <a:p>
            <a:pPr lvl="2"/>
            <a:r>
              <a:rPr lang="en-US" dirty="0"/>
              <a:t>Second Level</a:t>
            </a:r>
          </a:p>
          <a:p>
            <a:pPr lvl="3"/>
            <a:r>
              <a:rPr lang="en-US" dirty="0"/>
              <a:t>Third Level</a:t>
            </a:r>
          </a:p>
        </p:txBody>
      </p:sp>
    </p:spTree>
    <p:extLst>
      <p:ext uri="{BB962C8B-B14F-4D97-AF65-F5344CB8AC3E}">
        <p14:creationId xmlns:p14="http://schemas.microsoft.com/office/powerpoint/2010/main" val="228868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theme" Target="../theme/theme2.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image" Target="../media/image1.png"/><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image" Target="../media/image2.emf"/><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457200"/>
            <a:ext cx="8229600" cy="457200"/>
          </a:xfrm>
          <a:prstGeom prst="rect">
            <a:avLst/>
          </a:prstGeom>
        </p:spPr>
        <p:txBody>
          <a:bodyPr vert="horz" lIns="0" tIns="0" rIns="0" bIns="0" rtlCol="0" anchor="t">
            <a:noAutofit/>
          </a:bodyPr>
          <a:lstStyle/>
          <a:p>
            <a:r>
              <a:rPr lang="en-US" dirty="0"/>
              <a:t>Click  To Edit Master Title</a:t>
            </a:r>
          </a:p>
        </p:txBody>
      </p:sp>
      <p:sp>
        <p:nvSpPr>
          <p:cNvPr id="3" name="Text Placeholder 2"/>
          <p:cNvSpPr>
            <a:spLocks noGrp="1"/>
          </p:cNvSpPr>
          <p:nvPr>
            <p:ph type="body" idx="1"/>
          </p:nvPr>
        </p:nvSpPr>
        <p:spPr>
          <a:xfrm>
            <a:off x="457201" y="1143001"/>
            <a:ext cx="8229600" cy="48006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8"/>
          <p:cNvSpPr txBox="1">
            <a:spLocks/>
          </p:cNvSpPr>
          <p:nvPr userDrawn="1"/>
        </p:nvSpPr>
        <p:spPr>
          <a:xfrm>
            <a:off x="8593130" y="6375224"/>
            <a:ext cx="550870" cy="228600"/>
          </a:xfrm>
          <a:prstGeom prst="rect">
            <a:avLst/>
          </a:prstGeom>
        </p:spPr>
        <p:txBody>
          <a:bodyPr anchor="ctr"/>
          <a:lstStyle>
            <a:lvl1pPr marL="0" indent="0" algn="l" defTabSz="914400" rtl="0" eaLnBrk="1" latinLnBrk="0" hangingPunct="1">
              <a:spcBef>
                <a:spcPts val="600"/>
              </a:spcBef>
              <a:spcAft>
                <a:spcPts val="0"/>
              </a:spcAft>
              <a:buClrTx/>
              <a:buFontTx/>
              <a:buNone/>
              <a:tabLst>
                <a:tab pos="1201738" algn="l"/>
              </a:tabLst>
              <a:defRPr sz="800" b="0" i="0" kern="1200">
                <a:solidFill>
                  <a:schemeClr val="tx2"/>
                </a:solidFill>
                <a:latin typeface="Open Sans"/>
                <a:ea typeface="+mn-ea"/>
                <a:cs typeface="Open Sans"/>
              </a:defRPr>
            </a:lvl1pPr>
            <a:lvl2pPr marL="200025"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2pPr>
            <a:lvl3pPr marL="398463" indent="-200025"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3pPr>
            <a:lvl4pPr marL="622300" indent="-200025" algn="l" defTabSz="914400" rtl="0" eaLnBrk="1" latinLnBrk="0" hangingPunct="1">
              <a:spcBef>
                <a:spcPts val="600"/>
              </a:spcBef>
              <a:spcAft>
                <a:spcPts val="0"/>
              </a:spcAft>
              <a:buClrTx/>
              <a:buFont typeface="Arial" pitchFamily="34" charset="0"/>
              <a:buChar char="•"/>
              <a:tabLst>
                <a:tab pos="1201738" algn="l"/>
              </a:tabLst>
              <a:defRPr sz="1600" b="0" i="0" kern="1200">
                <a:solidFill>
                  <a:schemeClr val="tx2"/>
                </a:solidFill>
                <a:latin typeface="Open Sans Light"/>
                <a:ea typeface="+mn-ea"/>
                <a:cs typeface="Open Sans Light"/>
              </a:defRPr>
            </a:lvl4pPr>
            <a:lvl5pPr marL="806450" indent="-182563" algn="l" defTabSz="914400" rtl="0" eaLnBrk="1" latinLnBrk="0" hangingPunct="1">
              <a:spcBef>
                <a:spcPts val="600"/>
              </a:spcBef>
              <a:spcAft>
                <a:spcPts val="0"/>
              </a:spcAft>
              <a:buClrTx/>
              <a:buFont typeface="Lucida Grande"/>
              <a:buChar char="−"/>
              <a:tabLst>
                <a:tab pos="1201738" algn="l"/>
              </a:tabLst>
              <a:defRPr sz="1600" b="0" i="0" kern="1200">
                <a:solidFill>
                  <a:schemeClr val="tx2"/>
                </a:solidFill>
                <a:latin typeface="Open Sans Light"/>
                <a:ea typeface="+mn-ea"/>
                <a:cs typeface="Open Sans 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sz="600" b="0" i="0" dirty="0">
                <a:solidFill>
                  <a:schemeClr val="bg2"/>
                </a:solidFill>
                <a:latin typeface="Arial" charset="0"/>
                <a:cs typeface="Arial" charset="0"/>
              </a:rPr>
              <a:t> </a:t>
            </a:r>
            <a:fld id="{38743595-4496-5147-A886-7D133864DF76}" type="slidenum">
              <a:rPr lang="en-US" sz="600" b="0" i="0" smtClean="0">
                <a:solidFill>
                  <a:schemeClr val="bg2"/>
                </a:solidFill>
                <a:latin typeface="Arial" charset="0"/>
                <a:ea typeface="Arial" charset="0"/>
                <a:cs typeface="Arial" charset="0"/>
              </a:rPr>
              <a:pPr algn="ctr"/>
              <a:t>‹#›</a:t>
            </a:fld>
            <a:endParaRPr lang="en-US" sz="600" b="0" i="0" dirty="0">
              <a:solidFill>
                <a:schemeClr val="bg2"/>
              </a:solidFill>
              <a:latin typeface="Arial" charset="0"/>
              <a:ea typeface="Arial" charset="0"/>
              <a:cs typeface="Arial" charset="0"/>
            </a:endParaRPr>
          </a:p>
        </p:txBody>
      </p:sp>
      <p:pic>
        <p:nvPicPr>
          <p:cNvPr id="4" name="Picture 3"/>
          <p:cNvPicPr>
            <a:picLocks noChangeAspect="1"/>
          </p:cNvPicPr>
          <p:nvPr userDrawn="1"/>
        </p:nvPicPr>
        <p:blipFill rotWithShape="1">
          <a:blip r:embed="rId25">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Tree>
    <p:extLst>
      <p:ext uri="{BB962C8B-B14F-4D97-AF65-F5344CB8AC3E}">
        <p14:creationId xmlns:p14="http://schemas.microsoft.com/office/powerpoint/2010/main" val="3653315499"/>
      </p:ext>
    </p:extLst>
  </p:cSld>
  <p:clrMap bg1="lt1" tx1="dk1" bg2="lt2" tx2="dk2" accent1="accent1" accent2="accent2" accent3="accent3" accent4="accent4" accent5="accent5" accent6="accent6" hlink="hlink" folHlink="folHlink"/>
  <p:sldLayoutIdLst>
    <p:sldLayoutId id="2147483690" r:id="rId1"/>
    <p:sldLayoutId id="2147483740" r:id="rId2"/>
    <p:sldLayoutId id="2147483716" r:id="rId3"/>
    <p:sldLayoutId id="2147483736" r:id="rId4"/>
    <p:sldLayoutId id="2147483735" r:id="rId5"/>
    <p:sldLayoutId id="2147483661" r:id="rId6"/>
    <p:sldLayoutId id="2147483734" r:id="rId7"/>
    <p:sldLayoutId id="2147483705" r:id="rId8"/>
    <p:sldLayoutId id="2147483707" r:id="rId9"/>
    <p:sldLayoutId id="2147483722" r:id="rId10"/>
    <p:sldLayoutId id="2147483694" r:id="rId11"/>
    <p:sldLayoutId id="2147483737" r:id="rId12"/>
    <p:sldLayoutId id="2147483738" r:id="rId13"/>
    <p:sldLayoutId id="2147483739" r:id="rId14"/>
    <p:sldLayoutId id="2147483695" r:id="rId15"/>
    <p:sldLayoutId id="2147483696" r:id="rId16"/>
    <p:sldLayoutId id="2147483698" r:id="rId17"/>
    <p:sldLayoutId id="2147483701" r:id="rId18"/>
    <p:sldLayoutId id="2147483729" r:id="rId19"/>
    <p:sldLayoutId id="2147483655" r:id="rId20"/>
    <p:sldLayoutId id="2147483741" r:id="rId21"/>
    <p:sldLayoutId id="2147483743" r:id="rId22"/>
    <p:sldLayoutId id="2147483747" r:id="rId23"/>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685983" rtl="0" eaLnBrk="1" latinLnBrk="0" hangingPunct="1">
        <a:lnSpc>
          <a:spcPct val="90000"/>
        </a:lnSpc>
        <a:spcBef>
          <a:spcPct val="0"/>
        </a:spcBef>
        <a:buNone/>
        <a:defRPr sz="2800" b="1" i="0" kern="1200">
          <a:solidFill>
            <a:schemeClr val="accent1"/>
          </a:solidFill>
          <a:latin typeface="+mj-lt"/>
          <a:ea typeface="Georgia Bold" charset="0"/>
          <a:cs typeface="Georgia Bold" charset="0"/>
        </a:defRPr>
      </a:lvl1pPr>
    </p:titleStyle>
    <p:bodyStyle>
      <a:lvl1pPr marL="0" indent="0" algn="l" defTabSz="685983" rtl="0" eaLnBrk="1" latinLnBrk="0" hangingPunct="1">
        <a:spcBef>
          <a:spcPts val="1200"/>
        </a:spcBef>
        <a:spcAft>
          <a:spcPts val="0"/>
        </a:spcAft>
        <a:buClrTx/>
        <a:buFontTx/>
        <a:buNone/>
        <a:tabLst>
          <a:tab pos="901544" algn="l"/>
        </a:tabLst>
        <a:defRPr sz="2000" b="0" i="0" kern="1200">
          <a:solidFill>
            <a:schemeClr val="bg2"/>
          </a:solidFill>
          <a:latin typeface="+mn-lt"/>
          <a:ea typeface="Arial" charset="0"/>
          <a:cs typeface="Arial" charset="0"/>
        </a:defRPr>
      </a:lvl1pPr>
      <a:lvl2pPr marL="150059" indent="-150059" algn="l" defTabSz="685983" rtl="0" eaLnBrk="1" latinLnBrk="0" hangingPunct="1">
        <a:spcBef>
          <a:spcPts val="600"/>
        </a:spcBef>
        <a:spcAft>
          <a:spcPts val="0"/>
        </a:spcAft>
        <a:buClrTx/>
        <a:buFont typeface="Arial" pitchFamily="34" charset="0"/>
        <a:buChar char="•"/>
        <a:tabLst>
          <a:tab pos="901544" algn="l"/>
        </a:tabLst>
        <a:defRPr sz="1800" b="0" i="0" kern="1200">
          <a:solidFill>
            <a:schemeClr val="bg2"/>
          </a:solidFill>
          <a:latin typeface="+mn-lt"/>
          <a:ea typeface="Arial" charset="0"/>
          <a:cs typeface="Arial" charset="0"/>
        </a:defRPr>
      </a:lvl2pPr>
      <a:lvl3pPr marL="298927" indent="-150059" algn="l" defTabSz="685983" rtl="0" eaLnBrk="1" latinLnBrk="0" hangingPunct="1">
        <a:spcBef>
          <a:spcPts val="300"/>
        </a:spcBef>
        <a:spcAft>
          <a:spcPts val="0"/>
        </a:spcAft>
        <a:buClrTx/>
        <a:buFont typeface="Lucida Grande"/>
        <a:buChar char="-"/>
        <a:tabLst>
          <a:tab pos="901544" algn="l"/>
        </a:tabLst>
        <a:defRPr sz="1600" b="0" i="0" kern="1200">
          <a:solidFill>
            <a:schemeClr val="bg2"/>
          </a:solidFill>
          <a:latin typeface="+mn-lt"/>
          <a:ea typeface="Arial" charset="0"/>
          <a:cs typeface="Arial" charset="0"/>
        </a:defRPr>
      </a:lvl3pPr>
      <a:lvl4pPr marL="466849" indent="-150059" algn="l" defTabSz="685983" rtl="0" eaLnBrk="1" latinLnBrk="0" hangingPunct="1">
        <a:spcBef>
          <a:spcPts val="300"/>
        </a:spcBef>
        <a:spcAft>
          <a:spcPts val="0"/>
        </a:spcAft>
        <a:buClrTx/>
        <a:buFont typeface="Arial" pitchFamily="34" charset="0"/>
        <a:buChar char="•"/>
        <a:tabLst>
          <a:tab pos="901544" algn="l"/>
        </a:tabLst>
        <a:defRPr sz="1400" b="0" i="0" kern="1200">
          <a:solidFill>
            <a:schemeClr val="bg2"/>
          </a:solidFill>
          <a:latin typeface="+mn-lt"/>
          <a:ea typeface="Arial" charset="0"/>
          <a:cs typeface="Arial" charset="0"/>
        </a:defRPr>
      </a:lvl4pPr>
      <a:lvl5pPr marL="604999" indent="-136959" algn="l" defTabSz="685983" rtl="0" eaLnBrk="1" latinLnBrk="0" hangingPunct="1">
        <a:spcBef>
          <a:spcPts val="300"/>
        </a:spcBef>
        <a:spcAft>
          <a:spcPts val="0"/>
        </a:spcAft>
        <a:buClrTx/>
        <a:buFont typeface="Lucida Grande"/>
        <a:buChar char="-"/>
        <a:tabLst>
          <a:tab pos="901544" algn="l"/>
        </a:tabLst>
        <a:defRPr sz="1400" b="0" i="0" kern="1200">
          <a:solidFill>
            <a:schemeClr val="bg2"/>
          </a:solidFill>
          <a:latin typeface="+mn-lt"/>
          <a:ea typeface="Arial" charset="0"/>
          <a:cs typeface="Arial" charset="0"/>
        </a:defRPr>
      </a:lvl5pPr>
      <a:lvl6pPr marL="1886453"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444"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436"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427"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983" rtl="0" eaLnBrk="1" latinLnBrk="0" hangingPunct="1">
        <a:defRPr sz="1350" kern="1200">
          <a:solidFill>
            <a:schemeClr val="tx1"/>
          </a:solidFill>
          <a:latin typeface="+mn-lt"/>
          <a:ea typeface="+mn-ea"/>
          <a:cs typeface="+mn-cs"/>
        </a:defRPr>
      </a:lvl1pPr>
      <a:lvl2pPr marL="342991" algn="l" defTabSz="685983" rtl="0" eaLnBrk="1" latinLnBrk="0" hangingPunct="1">
        <a:defRPr sz="1350" kern="1200">
          <a:solidFill>
            <a:schemeClr val="tx1"/>
          </a:solidFill>
          <a:latin typeface="+mn-lt"/>
          <a:ea typeface="+mn-ea"/>
          <a:cs typeface="+mn-cs"/>
        </a:defRPr>
      </a:lvl2pPr>
      <a:lvl3pPr marL="685983" algn="l" defTabSz="685983" rtl="0" eaLnBrk="1" latinLnBrk="0" hangingPunct="1">
        <a:defRPr sz="1350" kern="1200">
          <a:solidFill>
            <a:schemeClr val="tx1"/>
          </a:solidFill>
          <a:latin typeface="+mn-lt"/>
          <a:ea typeface="+mn-ea"/>
          <a:cs typeface="+mn-cs"/>
        </a:defRPr>
      </a:lvl3pPr>
      <a:lvl4pPr marL="1028974" algn="l" defTabSz="685983" rtl="0" eaLnBrk="1" latinLnBrk="0" hangingPunct="1">
        <a:defRPr sz="1350" kern="1200">
          <a:solidFill>
            <a:schemeClr val="tx1"/>
          </a:solidFill>
          <a:latin typeface="+mn-lt"/>
          <a:ea typeface="+mn-ea"/>
          <a:cs typeface="+mn-cs"/>
        </a:defRPr>
      </a:lvl4pPr>
      <a:lvl5pPr marL="1371966" algn="l" defTabSz="685983" rtl="0" eaLnBrk="1" latinLnBrk="0" hangingPunct="1">
        <a:defRPr sz="1350" kern="1200">
          <a:solidFill>
            <a:schemeClr val="tx1"/>
          </a:solidFill>
          <a:latin typeface="+mn-lt"/>
          <a:ea typeface="+mn-ea"/>
          <a:cs typeface="+mn-cs"/>
        </a:defRPr>
      </a:lvl5pPr>
      <a:lvl6pPr marL="1714957" algn="l" defTabSz="685983" rtl="0" eaLnBrk="1" latinLnBrk="0" hangingPunct="1">
        <a:defRPr sz="1350" kern="1200">
          <a:solidFill>
            <a:schemeClr val="tx1"/>
          </a:solidFill>
          <a:latin typeface="+mn-lt"/>
          <a:ea typeface="+mn-ea"/>
          <a:cs typeface="+mn-cs"/>
        </a:defRPr>
      </a:lvl6pPr>
      <a:lvl7pPr marL="2057949" algn="l" defTabSz="685983" rtl="0" eaLnBrk="1" latinLnBrk="0" hangingPunct="1">
        <a:defRPr sz="1350" kern="1200">
          <a:solidFill>
            <a:schemeClr val="tx1"/>
          </a:solidFill>
          <a:latin typeface="+mn-lt"/>
          <a:ea typeface="+mn-ea"/>
          <a:cs typeface="+mn-cs"/>
        </a:defRPr>
      </a:lvl7pPr>
      <a:lvl8pPr marL="2400940" algn="l" defTabSz="685983" rtl="0" eaLnBrk="1" latinLnBrk="0" hangingPunct="1">
        <a:defRPr sz="1350" kern="1200">
          <a:solidFill>
            <a:schemeClr val="tx1"/>
          </a:solidFill>
          <a:latin typeface="+mn-lt"/>
          <a:ea typeface="+mn-ea"/>
          <a:cs typeface="+mn-cs"/>
        </a:defRPr>
      </a:lvl8pPr>
      <a:lvl9pPr marL="2743932" algn="l" defTabSz="685983"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3" orient="horz" pos="4032" userDrawn="1">
          <p15:clr>
            <a:srgbClr val="F26B43"/>
          </p15:clr>
        </p15:guide>
        <p15:guide id="4" pos="5472" userDrawn="1">
          <p15:clr>
            <a:srgbClr val="F26B43"/>
          </p15:clr>
        </p15:guide>
        <p15:guide id="5" pos="288" userDrawn="1">
          <p15:clr>
            <a:srgbClr val="F26B43"/>
          </p15:clr>
        </p15:guide>
        <p15:guide id="6" orient="horz" pos="288" userDrawn="1">
          <p15:clr>
            <a:srgbClr val="F26B43"/>
          </p15:clr>
        </p15:guide>
        <p15:guide id="17" pos="2880" userDrawn="1">
          <p15:clr>
            <a:srgbClr val="F26B43"/>
          </p15:clr>
        </p15:guide>
        <p15:guide id="29" orient="horz" pos="720" userDrawn="1">
          <p15:clr>
            <a:srgbClr val="F26B43"/>
          </p15:clr>
        </p15:guide>
        <p15:guide id="30" orient="horz" pos="3888" userDrawn="1">
          <p15:clr>
            <a:srgbClr val="F26B43"/>
          </p15:clr>
        </p15:guide>
        <p15:guide id="31" orient="horz" pos="3744" userDrawn="1">
          <p15:clr>
            <a:srgbClr val="F26B43"/>
          </p15:clr>
        </p15:guide>
        <p15:guide id="32" orient="horz" pos="417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8549640" y="6386261"/>
            <a:ext cx="459486" cy="365125"/>
          </a:xfrm>
          <a:prstGeom prst="rect">
            <a:avLst/>
          </a:prstGeom>
        </p:spPr>
        <p:txBody>
          <a:bodyPr vert="horz" lIns="91440" tIns="45720" rIns="91440" bIns="45720" rtlCol="0" anchor="ctr"/>
          <a:lstStyle>
            <a:lvl1pPr algn="r">
              <a:defRPr sz="900">
                <a:solidFill>
                  <a:schemeClr val="accent2"/>
                </a:solidFill>
                <a:latin typeface="Arial Narrow" charset="0"/>
                <a:ea typeface="Arial Narrow" charset="0"/>
                <a:cs typeface="Arial Narrow" charset="0"/>
              </a:defRPr>
            </a:lvl1pPr>
          </a:lstStyle>
          <a:p>
            <a:fld id="{1BA35D86-136D-3C44-96D8-741ED3F91190}" type="slidenum">
              <a:rPr lang="en-US" smtClean="0">
                <a:solidFill>
                  <a:srgbClr val="75787B"/>
                </a:solidFill>
              </a:rPr>
              <a:pPr/>
              <a:t>‹#›</a:t>
            </a:fld>
            <a:endParaRPr lang="en-US" dirty="0">
              <a:solidFill>
                <a:srgbClr val="75787B"/>
              </a:solidFill>
            </a:endParaRPr>
          </a:p>
        </p:txBody>
      </p:sp>
      <p:pic>
        <p:nvPicPr>
          <p:cNvPr id="4" name="Picture 3">
            <a:extLst>
              <a:ext uri="{FF2B5EF4-FFF2-40B4-BE49-F238E27FC236}">
                <a16:creationId xmlns:a16="http://schemas.microsoft.com/office/drawing/2014/main" id="{3EC99D66-2FDB-436B-AB17-B33AB8611B22}"/>
              </a:ext>
            </a:extLst>
          </p:cNvPr>
          <p:cNvPicPr>
            <a:picLocks noChangeAspect="1"/>
          </p:cNvPicPr>
          <p:nvPr userDrawn="1"/>
        </p:nvPicPr>
        <p:blipFill>
          <a:blip r:embed="rId43" cstate="email">
            <a:extLst>
              <a:ext uri="{28A0092B-C50C-407E-A947-70E740481C1C}">
                <a14:useLocalDpi xmlns:a14="http://schemas.microsoft.com/office/drawing/2010/main"/>
              </a:ext>
            </a:extLst>
          </a:blip>
          <a:stretch>
            <a:fillRect/>
          </a:stretch>
        </p:blipFill>
        <p:spPr>
          <a:xfrm>
            <a:off x="7388815" y="6431764"/>
            <a:ext cx="1343960" cy="245966"/>
          </a:xfrm>
          <a:prstGeom prst="rect">
            <a:avLst/>
          </a:prstGeom>
        </p:spPr>
      </p:pic>
      <p:pic>
        <p:nvPicPr>
          <p:cNvPr id="6" name="Picture 5">
            <a:extLst>
              <a:ext uri="{FF2B5EF4-FFF2-40B4-BE49-F238E27FC236}">
                <a16:creationId xmlns:a16="http://schemas.microsoft.com/office/drawing/2014/main" id="{A5DB4F65-D0A2-46A0-8037-C68B989CA704}"/>
              </a:ext>
            </a:extLst>
          </p:cNvPr>
          <p:cNvPicPr>
            <a:picLocks noChangeAspect="1"/>
          </p:cNvPicPr>
          <p:nvPr userDrawn="1"/>
        </p:nvPicPr>
        <p:blipFill rotWithShape="1">
          <a:blip r:embed="rId44">
            <a:extLst>
              <a:ext uri="{28A0092B-C50C-407E-A947-70E740481C1C}">
                <a14:useLocalDpi xmlns:a14="http://schemas.microsoft.com/office/drawing/2010/main"/>
              </a:ext>
            </a:extLst>
          </a:blip>
          <a:srcRect l="-2" t="-9974" r="-5403" b="-8932"/>
          <a:stretch/>
        </p:blipFill>
        <p:spPr>
          <a:xfrm>
            <a:off x="457200" y="6319520"/>
            <a:ext cx="1384389" cy="337056"/>
          </a:xfrm>
          <a:prstGeom prst="rect">
            <a:avLst/>
          </a:prstGeom>
          <a:noFill/>
          <a:ln>
            <a:noFill/>
          </a:ln>
        </p:spPr>
      </p:pic>
    </p:spTree>
    <p:extLst>
      <p:ext uri="{BB962C8B-B14F-4D97-AF65-F5344CB8AC3E}">
        <p14:creationId xmlns:p14="http://schemas.microsoft.com/office/powerpoint/2010/main" val="1594965450"/>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 id="2147483761" r:id="rId13"/>
    <p:sldLayoutId id="2147483762" r:id="rId14"/>
    <p:sldLayoutId id="2147483763" r:id="rId15"/>
    <p:sldLayoutId id="2147483764" r:id="rId16"/>
    <p:sldLayoutId id="2147483765" r:id="rId17"/>
    <p:sldLayoutId id="2147483766" r:id="rId18"/>
    <p:sldLayoutId id="2147483767" r:id="rId19"/>
    <p:sldLayoutId id="2147483768" r:id="rId20"/>
    <p:sldLayoutId id="2147483769" r:id="rId21"/>
    <p:sldLayoutId id="2147483770" r:id="rId22"/>
    <p:sldLayoutId id="2147483771" r:id="rId23"/>
    <p:sldLayoutId id="2147483772" r:id="rId24"/>
    <p:sldLayoutId id="2147483773" r:id="rId25"/>
    <p:sldLayoutId id="2147483774" r:id="rId26"/>
    <p:sldLayoutId id="2147483775" r:id="rId27"/>
    <p:sldLayoutId id="2147483776" r:id="rId28"/>
    <p:sldLayoutId id="2147483777" r:id="rId29"/>
    <p:sldLayoutId id="2147483778" r:id="rId30"/>
    <p:sldLayoutId id="2147483779" r:id="rId31"/>
    <p:sldLayoutId id="2147483780" r:id="rId32"/>
    <p:sldLayoutId id="2147483781" r:id="rId33"/>
    <p:sldLayoutId id="2147483782" r:id="rId34"/>
    <p:sldLayoutId id="2147483784" r:id="rId35"/>
    <p:sldLayoutId id="2147483785" r:id="rId36"/>
    <p:sldLayoutId id="2147483786" r:id="rId37"/>
    <p:sldLayoutId id="2147483787" r:id="rId38"/>
    <p:sldLayoutId id="2147483788" r:id="rId39"/>
    <p:sldLayoutId id="2147483789" r:id="rId40"/>
    <p:sldLayoutId id="2147483790" r:id="rId41"/>
  </p:sldLayoutIdLst>
  <p:hf hdr="0" ftr="0" dt="0"/>
  <p:txStyles>
    <p:titleStyle>
      <a:lvl1pPr algn="l" defTabSz="914400" rtl="0" eaLnBrk="1" latinLnBrk="0" hangingPunct="1">
        <a:lnSpc>
          <a:spcPct val="90000"/>
        </a:lnSpc>
        <a:spcBef>
          <a:spcPct val="0"/>
        </a:spcBef>
        <a:buNone/>
        <a:defRPr sz="3000" b="1" kern="1200">
          <a:solidFill>
            <a:srgbClr val="000000"/>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 typeface="Arial"/>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0.xm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hyperlink" Target="https://benefittrends.metlife.com/" TargetMode="External"/><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slideLayout" Target="../slideLayouts/slideLayout2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erson standing next to a tree&#10;&#10;Description automatically generated">
            <a:extLst>
              <a:ext uri="{FF2B5EF4-FFF2-40B4-BE49-F238E27FC236}">
                <a16:creationId xmlns:a16="http://schemas.microsoft.com/office/drawing/2014/main" id="{08261522-F669-459B-BDC2-87A434EFE41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b="4687"/>
          <a:stretch/>
        </p:blipFill>
        <p:spPr>
          <a:xfrm flipH="1">
            <a:off x="0" y="-1"/>
            <a:ext cx="7770026" cy="5114924"/>
          </a:xfrm>
          <a:prstGeom prst="rect">
            <a:avLst/>
          </a:prstGeom>
        </p:spPr>
      </p:pic>
      <p:sp>
        <p:nvSpPr>
          <p:cNvPr id="4" name="Rectangle 3">
            <a:extLst>
              <a:ext uri="{FF2B5EF4-FFF2-40B4-BE49-F238E27FC236}">
                <a16:creationId xmlns:a16="http://schemas.microsoft.com/office/drawing/2014/main" id="{264A1F72-9B08-4726-8B38-64C76835558D}"/>
              </a:ext>
            </a:extLst>
          </p:cNvPr>
          <p:cNvSpPr/>
          <p:nvPr/>
        </p:nvSpPr>
        <p:spPr>
          <a:xfrm>
            <a:off x="8819094" y="6270754"/>
            <a:ext cx="32385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sp>
        <p:nvSpPr>
          <p:cNvPr id="5" name="Rectangle 4">
            <a:extLst>
              <a:ext uri="{FF2B5EF4-FFF2-40B4-BE49-F238E27FC236}">
                <a16:creationId xmlns:a16="http://schemas.microsoft.com/office/drawing/2014/main" id="{F56B8124-0F28-4433-875B-24D2EB706655}"/>
              </a:ext>
            </a:extLst>
          </p:cNvPr>
          <p:cNvSpPr/>
          <p:nvPr/>
        </p:nvSpPr>
        <p:spPr>
          <a:xfrm>
            <a:off x="8111825" y="-1"/>
            <a:ext cx="1031119" cy="51149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8" name="Rectangle 7">
            <a:extLst>
              <a:ext uri="{FF2B5EF4-FFF2-40B4-BE49-F238E27FC236}">
                <a16:creationId xmlns:a16="http://schemas.microsoft.com/office/drawing/2014/main" id="{9B49324B-36D9-49A5-AAB7-83950FB4F9D7}"/>
              </a:ext>
            </a:extLst>
          </p:cNvPr>
          <p:cNvSpPr/>
          <p:nvPr/>
        </p:nvSpPr>
        <p:spPr>
          <a:xfrm>
            <a:off x="7770027" y="-1"/>
            <a:ext cx="341798" cy="5114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0" i="0" dirty="0">
              <a:latin typeface="Arial" charset="0"/>
              <a:cs typeface="Arial" charset="0"/>
            </a:endParaRPr>
          </a:p>
        </p:txBody>
      </p:sp>
      <p:sp>
        <p:nvSpPr>
          <p:cNvPr id="9" name="TextBox 8">
            <a:extLst>
              <a:ext uri="{FF2B5EF4-FFF2-40B4-BE49-F238E27FC236}">
                <a16:creationId xmlns:a16="http://schemas.microsoft.com/office/drawing/2014/main" id="{FB98BE4C-DF3B-4A3E-853B-64AD3C9C3452}"/>
              </a:ext>
            </a:extLst>
          </p:cNvPr>
          <p:cNvSpPr txBox="1"/>
          <p:nvPr/>
        </p:nvSpPr>
        <p:spPr>
          <a:xfrm>
            <a:off x="461587" y="5407778"/>
            <a:ext cx="1107034" cy="246221"/>
          </a:xfrm>
          <a:prstGeom prst="rect">
            <a:avLst/>
          </a:prstGeom>
          <a:noFill/>
        </p:spPr>
        <p:txBody>
          <a:bodyPr wrap="none" lIns="0" tIns="0" rIns="91440" bIns="0" rtlCol="0" anchor="t">
            <a:spAutoFit/>
          </a:bodyPr>
          <a:lstStyle/>
          <a:p>
            <a:pPr>
              <a:spcBef>
                <a:spcPts val="300"/>
              </a:spcBef>
            </a:pPr>
            <a:r>
              <a:rPr lang="en-US" sz="1600" b="1" dirty="0">
                <a:solidFill>
                  <a:srgbClr val="0061A0"/>
                </a:solidFill>
              </a:rPr>
              <a:t>Presenter:</a:t>
            </a:r>
          </a:p>
        </p:txBody>
      </p:sp>
      <p:sp>
        <p:nvSpPr>
          <p:cNvPr id="10" name="TextBox 9">
            <a:extLst>
              <a:ext uri="{FF2B5EF4-FFF2-40B4-BE49-F238E27FC236}">
                <a16:creationId xmlns:a16="http://schemas.microsoft.com/office/drawing/2014/main" id="{4D137A35-F44D-4A36-8E99-F8110C780F67}"/>
              </a:ext>
            </a:extLst>
          </p:cNvPr>
          <p:cNvSpPr txBox="1"/>
          <p:nvPr/>
        </p:nvSpPr>
        <p:spPr>
          <a:xfrm>
            <a:off x="461589" y="5757216"/>
            <a:ext cx="1300997" cy="246221"/>
          </a:xfrm>
          <a:prstGeom prst="rect">
            <a:avLst/>
          </a:prstGeom>
          <a:noFill/>
        </p:spPr>
        <p:txBody>
          <a:bodyPr wrap="none" lIns="0" tIns="0" rIns="91440" bIns="0" rtlCol="0" anchor="t">
            <a:spAutoFit/>
          </a:bodyPr>
          <a:lstStyle/>
          <a:p>
            <a:pPr>
              <a:spcBef>
                <a:spcPts val="300"/>
              </a:spcBef>
            </a:pPr>
            <a:r>
              <a:rPr lang="en-US" sz="1600" b="1" dirty="0">
                <a:solidFill>
                  <a:srgbClr val="0061A0"/>
                </a:solidFill>
              </a:rPr>
              <a:t>Department:</a:t>
            </a:r>
          </a:p>
        </p:txBody>
      </p:sp>
      <p:sp>
        <p:nvSpPr>
          <p:cNvPr id="11" name="Text Placeholder 3">
            <a:extLst>
              <a:ext uri="{FF2B5EF4-FFF2-40B4-BE49-F238E27FC236}">
                <a16:creationId xmlns:a16="http://schemas.microsoft.com/office/drawing/2014/main" id="{ADB419DC-0761-4D4E-92F6-7617D705B471}"/>
              </a:ext>
            </a:extLst>
          </p:cNvPr>
          <p:cNvSpPr txBox="1">
            <a:spLocks/>
          </p:cNvSpPr>
          <p:nvPr/>
        </p:nvSpPr>
        <p:spPr>
          <a:xfrm>
            <a:off x="1568622" y="5407778"/>
            <a:ext cx="4279918" cy="246221"/>
          </a:xfrm>
          <a:prstGeom prst="rect">
            <a:avLst/>
          </a:prstGeom>
        </p:spPr>
        <p:txBody>
          <a:bodyPr wrap="square" lIns="0" tIns="0" rIns="182880" bIns="0" anchor="t">
            <a:spAutoFit/>
          </a:bodyPr>
          <a:lstStyle>
            <a:lvl1pPr marL="0" indent="0" algn="l" defTabSz="685983" rtl="0" eaLnBrk="1" latinLnBrk="0" hangingPunct="1">
              <a:spcBef>
                <a:spcPts val="1200"/>
              </a:spcBef>
              <a:spcAft>
                <a:spcPts val="0"/>
              </a:spcAft>
              <a:buClrTx/>
              <a:buFontTx/>
              <a:buNone/>
              <a:tabLst>
                <a:tab pos="901544" algn="l"/>
              </a:tabLst>
              <a:defRPr sz="1600" b="0" i="0" kern="1200">
                <a:solidFill>
                  <a:schemeClr val="tx1"/>
                </a:solidFill>
                <a:latin typeface="+mn-lt"/>
                <a:ea typeface="Arial" charset="0"/>
                <a:cs typeface="Arial" charset="0"/>
              </a:defRPr>
            </a:lvl1pPr>
            <a:lvl2pPr marL="150059" indent="-150059" algn="l" defTabSz="685983" rtl="0" eaLnBrk="1" latinLnBrk="0" hangingPunct="1">
              <a:spcBef>
                <a:spcPts val="600"/>
              </a:spcBef>
              <a:spcAft>
                <a:spcPts val="0"/>
              </a:spcAft>
              <a:buClrTx/>
              <a:buFont typeface="Arial" pitchFamily="34" charset="0"/>
              <a:buChar char="•"/>
              <a:tabLst>
                <a:tab pos="901544" algn="l"/>
              </a:tabLst>
              <a:defRPr sz="1800" b="1" i="0" kern="1200">
                <a:solidFill>
                  <a:srgbClr val="B6B7B9"/>
                </a:solidFill>
                <a:latin typeface="+mn-lt"/>
                <a:ea typeface="Arial" charset="0"/>
                <a:cs typeface="Arial" charset="0"/>
              </a:defRPr>
            </a:lvl2pPr>
            <a:lvl3pPr marL="298927" indent="-150059" algn="l" defTabSz="685983" rtl="0" eaLnBrk="1" latinLnBrk="0" hangingPunct="1">
              <a:spcBef>
                <a:spcPts val="300"/>
              </a:spcBef>
              <a:spcAft>
                <a:spcPts val="0"/>
              </a:spcAft>
              <a:buClrTx/>
              <a:buFont typeface="Lucida Grande"/>
              <a:buChar char="-"/>
              <a:tabLst>
                <a:tab pos="901544" algn="l"/>
              </a:tabLst>
              <a:defRPr sz="1600" b="1" i="0" kern="1200">
                <a:solidFill>
                  <a:srgbClr val="B6B7B9"/>
                </a:solidFill>
                <a:latin typeface="+mn-lt"/>
                <a:ea typeface="Arial" charset="0"/>
                <a:cs typeface="Arial" charset="0"/>
              </a:defRPr>
            </a:lvl3pPr>
            <a:lvl4pPr marL="466849" indent="-150059" algn="l" defTabSz="685983" rtl="0" eaLnBrk="1" latinLnBrk="0" hangingPunct="1">
              <a:spcBef>
                <a:spcPts val="300"/>
              </a:spcBef>
              <a:spcAft>
                <a:spcPts val="0"/>
              </a:spcAft>
              <a:buClrTx/>
              <a:buFont typeface="Arial" pitchFamily="34" charset="0"/>
              <a:buChar char="•"/>
              <a:tabLst>
                <a:tab pos="901544" algn="l"/>
              </a:tabLst>
              <a:defRPr sz="1400" b="1" i="0" kern="1200">
                <a:solidFill>
                  <a:srgbClr val="B6B7B9"/>
                </a:solidFill>
                <a:latin typeface="+mn-lt"/>
                <a:ea typeface="Arial" charset="0"/>
                <a:cs typeface="Arial" charset="0"/>
              </a:defRPr>
            </a:lvl4pPr>
            <a:lvl5pPr marL="604999" indent="-136959" algn="l" defTabSz="685983" rtl="0" eaLnBrk="1" latinLnBrk="0" hangingPunct="1">
              <a:spcBef>
                <a:spcPts val="300"/>
              </a:spcBef>
              <a:spcAft>
                <a:spcPts val="0"/>
              </a:spcAft>
              <a:buClrTx/>
              <a:buFont typeface="Lucida Grande"/>
              <a:buChar char="-"/>
              <a:tabLst>
                <a:tab pos="901544" algn="l"/>
              </a:tabLst>
              <a:defRPr sz="1400" b="1" i="0" kern="1200">
                <a:solidFill>
                  <a:srgbClr val="B6B7B9"/>
                </a:solidFill>
                <a:latin typeface="+mn-lt"/>
                <a:ea typeface="Arial" charset="0"/>
                <a:cs typeface="Arial" charset="0"/>
              </a:defRPr>
            </a:lvl5pPr>
            <a:lvl6pPr marL="1886453"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444"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436"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427"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a:t>[Name Here]</a:t>
            </a:r>
          </a:p>
        </p:txBody>
      </p:sp>
      <p:sp>
        <p:nvSpPr>
          <p:cNvPr id="12" name="Text Placeholder 3">
            <a:extLst>
              <a:ext uri="{FF2B5EF4-FFF2-40B4-BE49-F238E27FC236}">
                <a16:creationId xmlns:a16="http://schemas.microsoft.com/office/drawing/2014/main" id="{0954FCDB-E574-429F-81E9-34CAC36B7755}"/>
              </a:ext>
            </a:extLst>
          </p:cNvPr>
          <p:cNvSpPr txBox="1">
            <a:spLocks/>
          </p:cNvSpPr>
          <p:nvPr/>
        </p:nvSpPr>
        <p:spPr>
          <a:xfrm>
            <a:off x="1762587" y="5753866"/>
            <a:ext cx="3519026" cy="246221"/>
          </a:xfrm>
          <a:prstGeom prst="rect">
            <a:avLst/>
          </a:prstGeom>
        </p:spPr>
        <p:txBody>
          <a:bodyPr wrap="square" lIns="0" tIns="0" rIns="182880" bIns="0" anchor="t">
            <a:spAutoFit/>
          </a:bodyPr>
          <a:lstStyle>
            <a:lvl1pPr marL="0" indent="0" algn="l" defTabSz="685983" rtl="0" eaLnBrk="1" latinLnBrk="0" hangingPunct="1">
              <a:spcBef>
                <a:spcPts val="1200"/>
              </a:spcBef>
              <a:spcAft>
                <a:spcPts val="0"/>
              </a:spcAft>
              <a:buClrTx/>
              <a:buFontTx/>
              <a:buNone/>
              <a:tabLst>
                <a:tab pos="901544" algn="l"/>
              </a:tabLst>
              <a:defRPr sz="1600" b="0" i="0" kern="1200">
                <a:solidFill>
                  <a:schemeClr val="tx1"/>
                </a:solidFill>
                <a:latin typeface="+mn-lt"/>
                <a:ea typeface="Arial" charset="0"/>
                <a:cs typeface="Arial" charset="0"/>
              </a:defRPr>
            </a:lvl1pPr>
            <a:lvl2pPr marL="150059" indent="-150059" algn="l" defTabSz="685983" rtl="0" eaLnBrk="1" latinLnBrk="0" hangingPunct="1">
              <a:spcBef>
                <a:spcPts val="600"/>
              </a:spcBef>
              <a:spcAft>
                <a:spcPts val="0"/>
              </a:spcAft>
              <a:buClrTx/>
              <a:buFont typeface="Arial" pitchFamily="34" charset="0"/>
              <a:buChar char="•"/>
              <a:tabLst>
                <a:tab pos="901544" algn="l"/>
              </a:tabLst>
              <a:defRPr sz="1800" b="1" i="0" kern="1200">
                <a:solidFill>
                  <a:srgbClr val="B6B7B9"/>
                </a:solidFill>
                <a:latin typeface="+mn-lt"/>
                <a:ea typeface="Arial" charset="0"/>
                <a:cs typeface="Arial" charset="0"/>
              </a:defRPr>
            </a:lvl2pPr>
            <a:lvl3pPr marL="298927" indent="-150059" algn="l" defTabSz="685983" rtl="0" eaLnBrk="1" latinLnBrk="0" hangingPunct="1">
              <a:spcBef>
                <a:spcPts val="300"/>
              </a:spcBef>
              <a:spcAft>
                <a:spcPts val="0"/>
              </a:spcAft>
              <a:buClrTx/>
              <a:buFont typeface="Lucida Grande"/>
              <a:buChar char="-"/>
              <a:tabLst>
                <a:tab pos="901544" algn="l"/>
              </a:tabLst>
              <a:defRPr sz="1600" b="1" i="0" kern="1200">
                <a:solidFill>
                  <a:srgbClr val="B6B7B9"/>
                </a:solidFill>
                <a:latin typeface="+mn-lt"/>
                <a:ea typeface="Arial" charset="0"/>
                <a:cs typeface="Arial" charset="0"/>
              </a:defRPr>
            </a:lvl3pPr>
            <a:lvl4pPr marL="466849" indent="-150059" algn="l" defTabSz="685983" rtl="0" eaLnBrk="1" latinLnBrk="0" hangingPunct="1">
              <a:spcBef>
                <a:spcPts val="300"/>
              </a:spcBef>
              <a:spcAft>
                <a:spcPts val="0"/>
              </a:spcAft>
              <a:buClrTx/>
              <a:buFont typeface="Arial" pitchFamily="34" charset="0"/>
              <a:buChar char="•"/>
              <a:tabLst>
                <a:tab pos="901544" algn="l"/>
              </a:tabLst>
              <a:defRPr sz="1400" b="1" i="0" kern="1200">
                <a:solidFill>
                  <a:srgbClr val="B6B7B9"/>
                </a:solidFill>
                <a:latin typeface="+mn-lt"/>
                <a:ea typeface="Arial" charset="0"/>
                <a:cs typeface="Arial" charset="0"/>
              </a:defRPr>
            </a:lvl4pPr>
            <a:lvl5pPr marL="604999" indent="-136959" algn="l" defTabSz="685983" rtl="0" eaLnBrk="1" latinLnBrk="0" hangingPunct="1">
              <a:spcBef>
                <a:spcPts val="300"/>
              </a:spcBef>
              <a:spcAft>
                <a:spcPts val="0"/>
              </a:spcAft>
              <a:buClrTx/>
              <a:buFont typeface="Lucida Grande"/>
              <a:buChar char="-"/>
              <a:tabLst>
                <a:tab pos="901544" algn="l"/>
              </a:tabLst>
              <a:defRPr sz="1400" b="1" i="0" kern="1200">
                <a:solidFill>
                  <a:srgbClr val="B6B7B9"/>
                </a:solidFill>
                <a:latin typeface="+mn-lt"/>
                <a:ea typeface="Arial" charset="0"/>
                <a:cs typeface="Arial" charset="0"/>
              </a:defRPr>
            </a:lvl5pPr>
            <a:lvl6pPr marL="1886453"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444"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436"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427"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a:t>[Department Here]</a:t>
            </a:r>
          </a:p>
        </p:txBody>
      </p:sp>
      <p:sp>
        <p:nvSpPr>
          <p:cNvPr id="13" name="Text Placeholder 3">
            <a:extLst>
              <a:ext uri="{FF2B5EF4-FFF2-40B4-BE49-F238E27FC236}">
                <a16:creationId xmlns:a16="http://schemas.microsoft.com/office/drawing/2014/main" id="{8620C3C1-E113-4F2F-8CF4-E06385F3D29C}"/>
              </a:ext>
            </a:extLst>
          </p:cNvPr>
          <p:cNvSpPr txBox="1">
            <a:spLocks/>
          </p:cNvSpPr>
          <p:nvPr/>
        </p:nvSpPr>
        <p:spPr>
          <a:xfrm>
            <a:off x="6427960" y="5755542"/>
            <a:ext cx="2422908" cy="246221"/>
          </a:xfrm>
          <a:prstGeom prst="rect">
            <a:avLst/>
          </a:prstGeom>
        </p:spPr>
        <p:txBody>
          <a:bodyPr wrap="square" lIns="91440" tIns="0" rIns="91440" bIns="0" anchor="t">
            <a:noAutofit/>
          </a:bodyPr>
          <a:lstStyle>
            <a:lvl1pPr marL="0" indent="0" algn="r" defTabSz="685983" rtl="0" eaLnBrk="1" latinLnBrk="0" hangingPunct="1">
              <a:spcBef>
                <a:spcPts val="1200"/>
              </a:spcBef>
              <a:spcAft>
                <a:spcPts val="0"/>
              </a:spcAft>
              <a:buClrTx/>
              <a:buFontTx/>
              <a:buNone/>
              <a:tabLst>
                <a:tab pos="901544" algn="l"/>
              </a:tabLst>
              <a:defRPr sz="1600" b="0" i="0" kern="1200" baseline="0">
                <a:solidFill>
                  <a:schemeClr val="tx1"/>
                </a:solidFill>
                <a:latin typeface="+mn-lt"/>
                <a:ea typeface="Arial" charset="0"/>
                <a:cs typeface="Arial" charset="0"/>
              </a:defRPr>
            </a:lvl1pPr>
            <a:lvl2pPr marL="150059" indent="-150059" algn="l" defTabSz="685983" rtl="0" eaLnBrk="1" latinLnBrk="0" hangingPunct="1">
              <a:spcBef>
                <a:spcPts val="600"/>
              </a:spcBef>
              <a:spcAft>
                <a:spcPts val="0"/>
              </a:spcAft>
              <a:buClrTx/>
              <a:buFont typeface="Arial" pitchFamily="34" charset="0"/>
              <a:buChar char="•"/>
              <a:tabLst>
                <a:tab pos="901544" algn="l"/>
              </a:tabLst>
              <a:defRPr sz="1800" b="1" i="0" kern="1200">
                <a:solidFill>
                  <a:srgbClr val="B6B7B9"/>
                </a:solidFill>
                <a:latin typeface="+mn-lt"/>
                <a:ea typeface="Arial" charset="0"/>
                <a:cs typeface="Arial" charset="0"/>
              </a:defRPr>
            </a:lvl2pPr>
            <a:lvl3pPr marL="298927" indent="-150059" algn="l" defTabSz="685983" rtl="0" eaLnBrk="1" latinLnBrk="0" hangingPunct="1">
              <a:spcBef>
                <a:spcPts val="300"/>
              </a:spcBef>
              <a:spcAft>
                <a:spcPts val="0"/>
              </a:spcAft>
              <a:buClrTx/>
              <a:buFont typeface="Lucida Grande"/>
              <a:buChar char="-"/>
              <a:tabLst>
                <a:tab pos="901544" algn="l"/>
              </a:tabLst>
              <a:defRPr sz="1600" b="1" i="0" kern="1200">
                <a:solidFill>
                  <a:srgbClr val="B6B7B9"/>
                </a:solidFill>
                <a:latin typeface="+mn-lt"/>
                <a:ea typeface="Arial" charset="0"/>
                <a:cs typeface="Arial" charset="0"/>
              </a:defRPr>
            </a:lvl3pPr>
            <a:lvl4pPr marL="466849" indent="-150059" algn="l" defTabSz="685983" rtl="0" eaLnBrk="1" latinLnBrk="0" hangingPunct="1">
              <a:spcBef>
                <a:spcPts val="300"/>
              </a:spcBef>
              <a:spcAft>
                <a:spcPts val="0"/>
              </a:spcAft>
              <a:buClrTx/>
              <a:buFont typeface="Arial" pitchFamily="34" charset="0"/>
              <a:buChar char="•"/>
              <a:tabLst>
                <a:tab pos="901544" algn="l"/>
              </a:tabLst>
              <a:defRPr sz="1400" b="1" i="0" kern="1200">
                <a:solidFill>
                  <a:srgbClr val="B6B7B9"/>
                </a:solidFill>
                <a:latin typeface="+mn-lt"/>
                <a:ea typeface="Arial" charset="0"/>
                <a:cs typeface="Arial" charset="0"/>
              </a:defRPr>
            </a:lvl4pPr>
            <a:lvl5pPr marL="604999" indent="-136959" algn="l" defTabSz="685983" rtl="0" eaLnBrk="1" latinLnBrk="0" hangingPunct="1">
              <a:spcBef>
                <a:spcPts val="300"/>
              </a:spcBef>
              <a:spcAft>
                <a:spcPts val="0"/>
              </a:spcAft>
              <a:buClrTx/>
              <a:buFont typeface="Lucida Grande"/>
              <a:buChar char="-"/>
              <a:tabLst>
                <a:tab pos="901544" algn="l"/>
              </a:tabLst>
              <a:defRPr sz="1400" b="1" i="0" kern="1200">
                <a:solidFill>
                  <a:srgbClr val="B6B7B9"/>
                </a:solidFill>
                <a:latin typeface="+mn-lt"/>
                <a:ea typeface="Arial" charset="0"/>
                <a:cs typeface="Arial" charset="0"/>
              </a:defRPr>
            </a:lvl5pPr>
            <a:lvl6pPr marL="1886453"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444"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436"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427"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a:t>Month XX, 2021</a:t>
            </a:r>
          </a:p>
        </p:txBody>
      </p:sp>
      <p:pic>
        <p:nvPicPr>
          <p:cNvPr id="15" name="Picture 14">
            <a:extLst>
              <a:ext uri="{FF2B5EF4-FFF2-40B4-BE49-F238E27FC236}">
                <a16:creationId xmlns:a16="http://schemas.microsoft.com/office/drawing/2014/main" id="{C4E872D3-D889-465D-8DFF-1B23ED2C1A9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90415" y="6420334"/>
            <a:ext cx="1343960" cy="245966"/>
          </a:xfrm>
          <a:prstGeom prst="rect">
            <a:avLst/>
          </a:prstGeom>
        </p:spPr>
      </p:pic>
      <p:sp>
        <p:nvSpPr>
          <p:cNvPr id="2" name="Rectangle 1">
            <a:extLst>
              <a:ext uri="{FF2B5EF4-FFF2-40B4-BE49-F238E27FC236}">
                <a16:creationId xmlns:a16="http://schemas.microsoft.com/office/drawing/2014/main" id="{B42314C0-F134-4510-AE71-27599EE365B1}"/>
              </a:ext>
            </a:extLst>
          </p:cNvPr>
          <p:cNvSpPr/>
          <p:nvPr/>
        </p:nvSpPr>
        <p:spPr>
          <a:xfrm rot="16200000">
            <a:off x="1327552" y="-1327553"/>
            <a:ext cx="5114922" cy="7770025"/>
          </a:xfrm>
          <a:prstGeom prst="rect">
            <a:avLst/>
          </a:prstGeom>
          <a:gradFill flip="none" rotWithShape="1">
            <a:gsLst>
              <a:gs pos="0">
                <a:schemeClr val="tx1">
                  <a:alpha val="50000"/>
                </a:schemeClr>
              </a:gs>
              <a:gs pos="40000">
                <a:schemeClr val="tx1">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charset="0"/>
              <a:cs typeface="Arial" charset="0"/>
            </a:endParaRPr>
          </a:p>
        </p:txBody>
      </p:sp>
      <p:sp>
        <p:nvSpPr>
          <p:cNvPr id="23" name="Title 1">
            <a:extLst>
              <a:ext uri="{FF2B5EF4-FFF2-40B4-BE49-F238E27FC236}">
                <a16:creationId xmlns:a16="http://schemas.microsoft.com/office/drawing/2014/main" id="{1795938F-50D1-4DAA-A827-9E0C30D65A60}"/>
              </a:ext>
            </a:extLst>
          </p:cNvPr>
          <p:cNvSpPr txBox="1">
            <a:spLocks/>
          </p:cNvSpPr>
          <p:nvPr/>
        </p:nvSpPr>
        <p:spPr bwMode="white">
          <a:xfrm>
            <a:off x="457199" y="3531417"/>
            <a:ext cx="7312827" cy="1302462"/>
          </a:xfrm>
          <a:prstGeom prst="rect">
            <a:avLst/>
          </a:prstGeom>
        </p:spPr>
        <p:txBody>
          <a:bodyPr lIns="0" anchor="b"/>
          <a:lstStyle>
            <a:lvl1pPr algn="l" defTabSz="685983" rtl="0" eaLnBrk="1" latinLnBrk="0" hangingPunct="1">
              <a:lnSpc>
                <a:spcPct val="80000"/>
              </a:lnSpc>
              <a:spcBef>
                <a:spcPct val="0"/>
              </a:spcBef>
              <a:buNone/>
              <a:defRPr sz="3601" b="1" i="0" kern="1200" cap="none" baseline="0">
                <a:solidFill>
                  <a:schemeClr val="tx1"/>
                </a:solidFill>
                <a:latin typeface="+mj-lt"/>
                <a:ea typeface="Georgia Bold" charset="0"/>
                <a:cs typeface="Georgia Bold" charset="0"/>
              </a:defRPr>
            </a:lvl1pPr>
          </a:lstStyle>
          <a:p>
            <a:pPr>
              <a:lnSpc>
                <a:spcPct val="95000"/>
              </a:lnSpc>
            </a:pPr>
            <a:r>
              <a:rPr lang="en-US" sz="3500" dirty="0">
                <a:solidFill>
                  <a:schemeClr val="bg1"/>
                </a:solidFill>
              </a:rPr>
              <a:t>MetLife’s Health &amp; Wellness Content Library</a:t>
            </a:r>
          </a:p>
        </p:txBody>
      </p:sp>
    </p:spTree>
    <p:extLst>
      <p:ext uri="{BB962C8B-B14F-4D97-AF65-F5344CB8AC3E}">
        <p14:creationId xmlns:p14="http://schemas.microsoft.com/office/powerpoint/2010/main" val="16471027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378AF-84C0-46C4-B590-DF8BBE678E19}"/>
              </a:ext>
            </a:extLst>
          </p:cNvPr>
          <p:cNvSpPr>
            <a:spLocks noGrp="1"/>
          </p:cNvSpPr>
          <p:nvPr>
            <p:ph type="title"/>
          </p:nvPr>
        </p:nvSpPr>
        <p:spPr/>
        <p:txBody>
          <a:bodyPr/>
          <a:lstStyle/>
          <a:p>
            <a:r>
              <a:rPr lang="en-US" dirty="0"/>
              <a:t>Agenda</a:t>
            </a:r>
          </a:p>
        </p:txBody>
      </p:sp>
      <p:graphicFrame>
        <p:nvGraphicFramePr>
          <p:cNvPr id="24" name="Table 23">
            <a:extLst>
              <a:ext uri="{FF2B5EF4-FFF2-40B4-BE49-F238E27FC236}">
                <a16:creationId xmlns:a16="http://schemas.microsoft.com/office/drawing/2014/main" id="{D4B9F5CC-6C9F-46B8-A432-EBF624F6A55D}"/>
              </a:ext>
            </a:extLst>
          </p:cNvPr>
          <p:cNvGraphicFramePr>
            <a:graphicFrameLocks noGrp="1"/>
          </p:cNvGraphicFramePr>
          <p:nvPr>
            <p:extLst>
              <p:ext uri="{D42A27DB-BD31-4B8C-83A1-F6EECF244321}">
                <p14:modId xmlns:p14="http://schemas.microsoft.com/office/powerpoint/2010/main" val="1555930675"/>
              </p:ext>
            </p:extLst>
          </p:nvPr>
        </p:nvGraphicFramePr>
        <p:xfrm>
          <a:off x="786768" y="998472"/>
          <a:ext cx="7893308" cy="5029200"/>
        </p:xfrm>
        <a:graphic>
          <a:graphicData uri="http://schemas.openxmlformats.org/drawingml/2006/table">
            <a:tbl>
              <a:tblPr firstRow="1" bandRow="1">
                <a:tableStyleId>{5C22544A-7EE6-4342-B048-85BDC9FD1C3A}</a:tableStyleId>
              </a:tblPr>
              <a:tblGrid>
                <a:gridCol w="6411187">
                  <a:extLst>
                    <a:ext uri="{9D8B030D-6E8A-4147-A177-3AD203B41FA5}">
                      <a16:colId xmlns:a16="http://schemas.microsoft.com/office/drawing/2014/main" val="2251855992"/>
                    </a:ext>
                  </a:extLst>
                </a:gridCol>
                <a:gridCol w="1482121">
                  <a:extLst>
                    <a:ext uri="{9D8B030D-6E8A-4147-A177-3AD203B41FA5}">
                      <a16:colId xmlns:a16="http://schemas.microsoft.com/office/drawing/2014/main" val="2170210165"/>
                    </a:ext>
                  </a:extLst>
                </a:gridCol>
              </a:tblGrid>
              <a:tr h="1005840">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Purpose</a:t>
                      </a:r>
                    </a:p>
                  </a:txBody>
                  <a:tcPr anchor="ctr">
                    <a:solidFill>
                      <a:schemeClr val="bg1"/>
                    </a:solidFill>
                  </a:tcPr>
                </a:tc>
                <a:tc>
                  <a:txBody>
                    <a:bodyPr/>
                    <a:lstStyle/>
                    <a:p>
                      <a:pPr algn="r"/>
                      <a:endParaRPr lang="en-US" sz="2000" b="0" dirty="0">
                        <a:solidFill>
                          <a:schemeClr val="tx1"/>
                        </a:solidFill>
                      </a:endParaRPr>
                    </a:p>
                  </a:txBody>
                  <a:tcPr anchor="ctr">
                    <a:solidFill>
                      <a:schemeClr val="bg1"/>
                    </a:solidFill>
                  </a:tcPr>
                </a:tc>
                <a:extLst>
                  <a:ext uri="{0D108BD9-81ED-4DB2-BD59-A6C34878D82A}">
                    <a16:rowId xmlns:a16="http://schemas.microsoft.com/office/drawing/2014/main" val="1150655378"/>
                  </a:ext>
                </a:extLst>
              </a:tr>
              <a:tr h="1005840">
                <a:tc>
                  <a:txBody>
                    <a:bodyPr/>
                    <a:lstStyle/>
                    <a:p>
                      <a:r>
                        <a:rPr lang="en-US" sz="2000" b="0" dirty="0">
                          <a:solidFill>
                            <a:schemeClr val="tx1"/>
                          </a:solidFill>
                        </a:rPr>
                        <a:t>Benefits to All Stakeholders</a:t>
                      </a:r>
                    </a:p>
                  </a:txBody>
                  <a:tcPr anchor="ctr">
                    <a:solidFill>
                      <a:schemeClr val="bg1"/>
                    </a:solidFill>
                  </a:tcPr>
                </a:tc>
                <a:tc>
                  <a:txBody>
                    <a:bodyPr/>
                    <a:lstStyle/>
                    <a:p>
                      <a:pPr marL="0" marR="0" lvl="0" indent="0" algn="r" defTabSz="685983" rtl="0" eaLnBrk="1" fontAlgn="auto" latinLnBrk="0" hangingPunct="1">
                        <a:lnSpc>
                          <a:spcPct val="100000"/>
                        </a:lnSpc>
                        <a:spcBef>
                          <a:spcPts val="0"/>
                        </a:spcBef>
                        <a:spcAft>
                          <a:spcPts val="0"/>
                        </a:spcAft>
                        <a:buClrTx/>
                        <a:buSzTx/>
                        <a:buFontTx/>
                        <a:buNone/>
                        <a:tabLst/>
                        <a:defRPr/>
                      </a:pPr>
                      <a:endParaRPr lang="en-US" sz="2000" b="0" dirty="0">
                        <a:solidFill>
                          <a:schemeClr val="tx1"/>
                        </a:solidFill>
                      </a:endParaRPr>
                    </a:p>
                  </a:txBody>
                  <a:tcPr anchor="ctr">
                    <a:solidFill>
                      <a:schemeClr val="bg1"/>
                    </a:solidFill>
                  </a:tcPr>
                </a:tc>
                <a:extLst>
                  <a:ext uri="{0D108BD9-81ED-4DB2-BD59-A6C34878D82A}">
                    <a16:rowId xmlns:a16="http://schemas.microsoft.com/office/drawing/2014/main" val="3282861141"/>
                  </a:ext>
                </a:extLst>
              </a:tr>
              <a:tr h="1005840">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MetLife’s Health &amp; Wellness Content Library </a:t>
                      </a:r>
                    </a:p>
                  </a:txBody>
                  <a:tcPr anchor="ctr">
                    <a:solidFill>
                      <a:schemeClr val="bg1"/>
                    </a:solidFill>
                  </a:tcPr>
                </a:tc>
                <a:tc>
                  <a:txBody>
                    <a:bodyPr/>
                    <a:lstStyle/>
                    <a:p>
                      <a:pPr marL="0" marR="0" lvl="0" indent="0" algn="r" defTabSz="685983" rtl="0" eaLnBrk="1" fontAlgn="auto" latinLnBrk="0" hangingPunct="1">
                        <a:lnSpc>
                          <a:spcPct val="100000"/>
                        </a:lnSpc>
                        <a:spcBef>
                          <a:spcPts val="0"/>
                        </a:spcBef>
                        <a:spcAft>
                          <a:spcPts val="0"/>
                        </a:spcAft>
                        <a:buClrTx/>
                        <a:buSzTx/>
                        <a:buFontTx/>
                        <a:buNone/>
                        <a:tabLst/>
                        <a:defRPr/>
                      </a:pPr>
                      <a:endParaRPr lang="en-US" sz="2000" b="0" dirty="0">
                        <a:solidFill>
                          <a:schemeClr val="tx1"/>
                        </a:solidFill>
                      </a:endParaRPr>
                    </a:p>
                  </a:txBody>
                  <a:tcPr anchor="ctr">
                    <a:solidFill>
                      <a:schemeClr val="bg1"/>
                    </a:solidFill>
                  </a:tcPr>
                </a:tc>
                <a:extLst>
                  <a:ext uri="{0D108BD9-81ED-4DB2-BD59-A6C34878D82A}">
                    <a16:rowId xmlns:a16="http://schemas.microsoft.com/office/drawing/2014/main" val="3631531309"/>
                  </a:ext>
                </a:extLst>
              </a:tr>
              <a:tr h="1005840">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Health Topics		</a:t>
                      </a:r>
                    </a:p>
                  </a:txBody>
                  <a:tcPr anchor="ctr">
                    <a:solidFill>
                      <a:schemeClr val="bg1"/>
                    </a:solidFill>
                  </a:tcPr>
                </a:tc>
                <a:tc>
                  <a:txBody>
                    <a:bodyPr/>
                    <a:lstStyle/>
                    <a:p>
                      <a:pPr marL="0" marR="0" lvl="0" indent="0" algn="r" defTabSz="685983" rtl="0" eaLnBrk="1" fontAlgn="auto" latinLnBrk="0" hangingPunct="1">
                        <a:lnSpc>
                          <a:spcPct val="100000"/>
                        </a:lnSpc>
                        <a:spcBef>
                          <a:spcPts val="0"/>
                        </a:spcBef>
                        <a:spcAft>
                          <a:spcPts val="0"/>
                        </a:spcAft>
                        <a:buClrTx/>
                        <a:buSzTx/>
                        <a:buFontTx/>
                        <a:buNone/>
                        <a:tabLst/>
                        <a:defRPr/>
                      </a:pPr>
                      <a:endParaRPr lang="en-US" sz="2000" b="0" dirty="0">
                        <a:solidFill>
                          <a:schemeClr val="tx1"/>
                        </a:solidFill>
                      </a:endParaRPr>
                    </a:p>
                  </a:txBody>
                  <a:tcPr anchor="ctr">
                    <a:solidFill>
                      <a:schemeClr val="bg1"/>
                    </a:solidFill>
                  </a:tcPr>
                </a:tc>
                <a:extLst>
                  <a:ext uri="{0D108BD9-81ED-4DB2-BD59-A6C34878D82A}">
                    <a16:rowId xmlns:a16="http://schemas.microsoft.com/office/drawing/2014/main" val="4179769377"/>
                  </a:ext>
                </a:extLst>
              </a:tr>
              <a:tr h="1005840">
                <a:tc>
                  <a:txBody>
                    <a:bodyPr/>
                    <a:lstStyle/>
                    <a:p>
                      <a:pPr marL="0" marR="0" lvl="0" indent="0" algn="l" defTabSz="685983"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Health &amp; Wellness Toolkits</a:t>
                      </a:r>
                    </a:p>
                  </a:txBody>
                  <a:tcPr anchor="ctr">
                    <a:solidFill>
                      <a:schemeClr val="bg1"/>
                    </a:solidFill>
                  </a:tcPr>
                </a:tc>
                <a:tc>
                  <a:txBody>
                    <a:bodyPr/>
                    <a:lstStyle/>
                    <a:p>
                      <a:pPr marL="0" marR="0" lvl="0" indent="0" algn="r" defTabSz="685983" rtl="0" eaLnBrk="1" fontAlgn="auto" latinLnBrk="0" hangingPunct="1">
                        <a:lnSpc>
                          <a:spcPct val="100000"/>
                        </a:lnSpc>
                        <a:spcBef>
                          <a:spcPts val="0"/>
                        </a:spcBef>
                        <a:spcAft>
                          <a:spcPts val="0"/>
                        </a:spcAft>
                        <a:buClrTx/>
                        <a:buSzTx/>
                        <a:buFontTx/>
                        <a:buNone/>
                        <a:tabLst/>
                        <a:defRPr/>
                      </a:pPr>
                      <a:endParaRPr lang="en-US" sz="2000" b="0" dirty="0">
                        <a:solidFill>
                          <a:schemeClr val="tx1"/>
                        </a:solidFill>
                      </a:endParaRPr>
                    </a:p>
                  </a:txBody>
                  <a:tcPr anchor="ctr">
                    <a:solidFill>
                      <a:schemeClr val="bg1"/>
                    </a:solidFill>
                  </a:tcPr>
                </a:tc>
                <a:extLst>
                  <a:ext uri="{0D108BD9-81ED-4DB2-BD59-A6C34878D82A}">
                    <a16:rowId xmlns:a16="http://schemas.microsoft.com/office/drawing/2014/main" val="1112568581"/>
                  </a:ext>
                </a:extLst>
              </a:tr>
            </a:tbl>
          </a:graphicData>
        </a:graphic>
      </p:graphicFrame>
      <p:cxnSp>
        <p:nvCxnSpPr>
          <p:cNvPr id="26" name="Straight Connector 25">
            <a:extLst>
              <a:ext uri="{FF2B5EF4-FFF2-40B4-BE49-F238E27FC236}">
                <a16:creationId xmlns:a16="http://schemas.microsoft.com/office/drawing/2014/main" id="{0337E050-9753-4638-9B49-15F48819C63F}"/>
              </a:ext>
            </a:extLst>
          </p:cNvPr>
          <p:cNvCxnSpPr>
            <a:cxnSpLocks/>
          </p:cNvCxnSpPr>
          <p:nvPr/>
        </p:nvCxnSpPr>
        <p:spPr>
          <a:xfrm>
            <a:off x="414178" y="2002813"/>
            <a:ext cx="8306119"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1E2F98B-2BCD-4418-B625-6FCAE95534D9}"/>
              </a:ext>
            </a:extLst>
          </p:cNvPr>
          <p:cNvCxnSpPr>
            <a:cxnSpLocks/>
          </p:cNvCxnSpPr>
          <p:nvPr/>
        </p:nvCxnSpPr>
        <p:spPr>
          <a:xfrm>
            <a:off x="414178" y="3010152"/>
            <a:ext cx="8306119"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8ED1F41-D5AA-4866-89FF-CCBFC8E3E9A2}"/>
              </a:ext>
            </a:extLst>
          </p:cNvPr>
          <p:cNvCxnSpPr>
            <a:cxnSpLocks/>
          </p:cNvCxnSpPr>
          <p:nvPr/>
        </p:nvCxnSpPr>
        <p:spPr>
          <a:xfrm>
            <a:off x="414178" y="3996330"/>
            <a:ext cx="8306119"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
        <p:nvSpPr>
          <p:cNvPr id="32" name="Isosceles Triangle 31">
            <a:extLst>
              <a:ext uri="{FF2B5EF4-FFF2-40B4-BE49-F238E27FC236}">
                <a16:creationId xmlns:a16="http://schemas.microsoft.com/office/drawing/2014/main" id="{79B5DA3A-5B80-4EE9-941C-6305133F4994}"/>
              </a:ext>
            </a:extLst>
          </p:cNvPr>
          <p:cNvSpPr/>
          <p:nvPr/>
        </p:nvSpPr>
        <p:spPr>
          <a:xfrm rot="5400000">
            <a:off x="466508" y="1406003"/>
            <a:ext cx="278941" cy="2121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Open Sans Bold"/>
            </a:endParaRPr>
          </a:p>
        </p:txBody>
      </p:sp>
      <p:sp>
        <p:nvSpPr>
          <p:cNvPr id="33" name="Isosceles Triangle 32">
            <a:extLst>
              <a:ext uri="{FF2B5EF4-FFF2-40B4-BE49-F238E27FC236}">
                <a16:creationId xmlns:a16="http://schemas.microsoft.com/office/drawing/2014/main" id="{943C7D00-323A-4ABE-8875-392DB710A285}"/>
              </a:ext>
            </a:extLst>
          </p:cNvPr>
          <p:cNvSpPr/>
          <p:nvPr/>
        </p:nvSpPr>
        <p:spPr>
          <a:xfrm rot="5400000">
            <a:off x="466508" y="2387421"/>
            <a:ext cx="278942" cy="2121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Open Sans Bold"/>
            </a:endParaRPr>
          </a:p>
        </p:txBody>
      </p:sp>
      <p:sp>
        <p:nvSpPr>
          <p:cNvPr id="34" name="Isosceles Triangle 33">
            <a:extLst>
              <a:ext uri="{FF2B5EF4-FFF2-40B4-BE49-F238E27FC236}">
                <a16:creationId xmlns:a16="http://schemas.microsoft.com/office/drawing/2014/main" id="{FCEDA89D-7808-4F9B-86A8-324B6224121D}"/>
              </a:ext>
            </a:extLst>
          </p:cNvPr>
          <p:cNvSpPr/>
          <p:nvPr/>
        </p:nvSpPr>
        <p:spPr>
          <a:xfrm rot="5400000">
            <a:off x="465016" y="3400435"/>
            <a:ext cx="278943" cy="2121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Open Sans Bold"/>
            </a:endParaRPr>
          </a:p>
        </p:txBody>
      </p:sp>
      <p:sp>
        <p:nvSpPr>
          <p:cNvPr id="35" name="Isosceles Triangle 34">
            <a:extLst>
              <a:ext uri="{FF2B5EF4-FFF2-40B4-BE49-F238E27FC236}">
                <a16:creationId xmlns:a16="http://schemas.microsoft.com/office/drawing/2014/main" id="{86BBE30C-79F1-4E87-8474-5E3456360C40}"/>
              </a:ext>
            </a:extLst>
          </p:cNvPr>
          <p:cNvSpPr/>
          <p:nvPr/>
        </p:nvSpPr>
        <p:spPr>
          <a:xfrm rot="5400000">
            <a:off x="465016" y="4407095"/>
            <a:ext cx="278943" cy="2121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Open Sans Bold"/>
            </a:endParaRPr>
          </a:p>
        </p:txBody>
      </p:sp>
      <p:cxnSp>
        <p:nvCxnSpPr>
          <p:cNvPr id="36" name="Straight Connector 35">
            <a:extLst>
              <a:ext uri="{FF2B5EF4-FFF2-40B4-BE49-F238E27FC236}">
                <a16:creationId xmlns:a16="http://schemas.microsoft.com/office/drawing/2014/main" id="{4B5EA89E-7175-4EB7-9375-19FA608C841B}"/>
              </a:ext>
            </a:extLst>
          </p:cNvPr>
          <p:cNvCxnSpPr>
            <a:cxnSpLocks/>
          </p:cNvCxnSpPr>
          <p:nvPr/>
        </p:nvCxnSpPr>
        <p:spPr>
          <a:xfrm>
            <a:off x="410164" y="5003248"/>
            <a:ext cx="8306119"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
        <p:nvSpPr>
          <p:cNvPr id="37" name="Isosceles Triangle 36">
            <a:extLst>
              <a:ext uri="{FF2B5EF4-FFF2-40B4-BE49-F238E27FC236}">
                <a16:creationId xmlns:a16="http://schemas.microsoft.com/office/drawing/2014/main" id="{1557C8B4-2004-4FFC-931C-B207A5CCF0A7}"/>
              </a:ext>
            </a:extLst>
          </p:cNvPr>
          <p:cNvSpPr/>
          <p:nvPr/>
        </p:nvSpPr>
        <p:spPr>
          <a:xfrm rot="5400000">
            <a:off x="461002" y="5414013"/>
            <a:ext cx="278943" cy="2121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Open Sans Bold"/>
            </a:endParaRPr>
          </a:p>
        </p:txBody>
      </p:sp>
    </p:spTree>
    <p:extLst>
      <p:ext uri="{BB962C8B-B14F-4D97-AF65-F5344CB8AC3E}">
        <p14:creationId xmlns:p14="http://schemas.microsoft.com/office/powerpoint/2010/main" val="7761942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3">
            <a:extLst>
              <a:ext uri="{FF2B5EF4-FFF2-40B4-BE49-F238E27FC236}">
                <a16:creationId xmlns:a16="http://schemas.microsoft.com/office/drawing/2014/main" id="{C4020B7A-7049-4320-BEBD-296AB6DE35E9}"/>
              </a:ext>
            </a:extLst>
          </p:cNvPr>
          <p:cNvSpPr txBox="1">
            <a:spLocks/>
          </p:cNvSpPr>
          <p:nvPr/>
        </p:nvSpPr>
        <p:spPr bwMode="white">
          <a:xfrm>
            <a:off x="457200" y="776905"/>
            <a:ext cx="3839029" cy="4618389"/>
          </a:xfrm>
          <a:prstGeom prst="rect">
            <a:avLst/>
          </a:prstGeom>
        </p:spPr>
        <p:txBody>
          <a:bodyPr vert="horz" lIns="0" tIns="0" rIns="0" bIns="0" rtlCol="0" anchor="ctr">
            <a:noAutofit/>
          </a:bodyPr>
          <a:lstStyle>
            <a:lvl1pPr algn="l" defTabSz="685983" rtl="0" eaLnBrk="1" latinLnBrk="0" hangingPunct="1">
              <a:lnSpc>
                <a:spcPct val="80000"/>
              </a:lnSpc>
              <a:spcBef>
                <a:spcPct val="0"/>
              </a:spcBef>
              <a:buNone/>
              <a:defRPr sz="3601" b="1" i="0" kern="1200" cap="none" baseline="0">
                <a:solidFill>
                  <a:srgbClr val="FFFFFF"/>
                </a:solidFill>
                <a:latin typeface="+mj-lt"/>
                <a:ea typeface="Georgia Bold" charset="0"/>
                <a:cs typeface="Georgia Bold" charset="0"/>
              </a:defRPr>
            </a:lvl1pPr>
          </a:lstStyle>
          <a:p>
            <a:pPr>
              <a:lnSpc>
                <a:spcPct val="100000"/>
              </a:lnSpc>
              <a:spcBef>
                <a:spcPts val="1200"/>
              </a:spcBef>
            </a:pPr>
            <a:r>
              <a:rPr lang="en-US" sz="3600" dirty="0"/>
              <a:t>Purpose</a:t>
            </a:r>
            <a:endParaRPr lang="en-US" sz="6600" dirty="0"/>
          </a:p>
          <a:p>
            <a:pPr>
              <a:lnSpc>
                <a:spcPct val="100000"/>
              </a:lnSpc>
              <a:spcBef>
                <a:spcPts val="1200"/>
              </a:spcBef>
            </a:pPr>
            <a:r>
              <a:rPr lang="en-US" sz="1800" b="0" dirty="0">
                <a:solidFill>
                  <a:schemeClr val="bg1"/>
                </a:solidFill>
                <a:latin typeface="+mn-lt"/>
              </a:rPr>
              <a:t>Your employees’ health is a key </a:t>
            </a:r>
            <a:br>
              <a:rPr lang="en-US" sz="1800" b="0" dirty="0">
                <a:solidFill>
                  <a:schemeClr val="bg1"/>
                </a:solidFill>
                <a:latin typeface="+mn-lt"/>
              </a:rPr>
            </a:br>
            <a:r>
              <a:rPr lang="en-US" sz="1800" b="0" dirty="0">
                <a:solidFill>
                  <a:schemeClr val="bg1"/>
                </a:solidFill>
                <a:latin typeface="+mn-lt"/>
              </a:rPr>
              <a:t>factor to building and sustaining a successful business. We share your commitment to improving their health.</a:t>
            </a:r>
          </a:p>
          <a:p>
            <a:pPr>
              <a:lnSpc>
                <a:spcPct val="100000"/>
              </a:lnSpc>
              <a:spcBef>
                <a:spcPts val="1800"/>
              </a:spcBef>
            </a:pPr>
            <a:r>
              <a:rPr lang="en-US" sz="1800" b="0" dirty="0">
                <a:solidFill>
                  <a:schemeClr val="bg1"/>
                </a:solidFill>
                <a:latin typeface="+mn-lt"/>
              </a:rPr>
              <a:t>We are pleased to share the </a:t>
            </a:r>
            <a:r>
              <a:rPr lang="en-US" sz="1800" dirty="0">
                <a:solidFill>
                  <a:schemeClr val="bg1"/>
                </a:solidFill>
                <a:latin typeface="+mn-lt"/>
              </a:rPr>
              <a:t>MetLife Health &amp; Wellness Content Library</a:t>
            </a:r>
            <a:r>
              <a:rPr lang="en-US" sz="1800" b="0" dirty="0">
                <a:solidFill>
                  <a:schemeClr val="bg1"/>
                </a:solidFill>
                <a:latin typeface="+mn-lt"/>
              </a:rPr>
              <a:t>, designed to enable you to address health topics impacting </a:t>
            </a:r>
            <a:br>
              <a:rPr lang="en-US" sz="1800" b="0" dirty="0">
                <a:solidFill>
                  <a:schemeClr val="bg1"/>
                </a:solidFill>
                <a:latin typeface="+mn-lt"/>
              </a:rPr>
            </a:br>
            <a:r>
              <a:rPr lang="en-US" sz="1800" b="0" dirty="0">
                <a:solidFill>
                  <a:schemeClr val="bg1"/>
                </a:solidFill>
                <a:latin typeface="+mn-lt"/>
              </a:rPr>
              <a:t>your employees.</a:t>
            </a:r>
          </a:p>
          <a:p>
            <a:pPr>
              <a:lnSpc>
                <a:spcPct val="100000"/>
              </a:lnSpc>
              <a:spcBef>
                <a:spcPts val="1800"/>
              </a:spcBef>
            </a:pPr>
            <a:r>
              <a:rPr lang="en-US" sz="1800" b="0" dirty="0">
                <a:solidFill>
                  <a:schemeClr val="bg1"/>
                </a:solidFill>
                <a:latin typeface="+mn-lt"/>
              </a:rPr>
              <a:t>Working together MetLife can help you make wellness a key part of your benefit offering and keep your employees healthier and more motivated.</a:t>
            </a:r>
          </a:p>
        </p:txBody>
      </p:sp>
      <p:sp>
        <p:nvSpPr>
          <p:cNvPr id="20" name="Rectangle 19">
            <a:extLst>
              <a:ext uri="{FF2B5EF4-FFF2-40B4-BE49-F238E27FC236}">
                <a16:creationId xmlns:a16="http://schemas.microsoft.com/office/drawing/2014/main" id="{A82E9589-308C-4700-A0E7-635BB93C7280}"/>
              </a:ext>
            </a:extLst>
          </p:cNvPr>
          <p:cNvSpPr/>
          <p:nvPr/>
        </p:nvSpPr>
        <p:spPr>
          <a:xfrm>
            <a:off x="2191657" y="6344753"/>
            <a:ext cx="6444343" cy="3318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pic>
        <p:nvPicPr>
          <p:cNvPr id="13" name="Picture 12" descr="Two people standing in front of a window&#10;&#10;Description automatically generated">
            <a:extLst>
              <a:ext uri="{FF2B5EF4-FFF2-40B4-BE49-F238E27FC236}">
                <a16:creationId xmlns:a16="http://schemas.microsoft.com/office/drawing/2014/main" id="{857F6F8A-ECBE-4847-ACBD-F0D9D60C1687}"/>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4569516" y="-1"/>
            <a:ext cx="4574484" cy="6172198"/>
          </a:xfrm>
          <a:prstGeom prst="rect">
            <a:avLst/>
          </a:prstGeom>
        </p:spPr>
      </p:pic>
    </p:spTree>
    <p:extLst>
      <p:ext uri="{BB962C8B-B14F-4D97-AF65-F5344CB8AC3E}">
        <p14:creationId xmlns:p14="http://schemas.microsoft.com/office/powerpoint/2010/main" val="22191028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378AF-84C0-46C4-B590-DF8BBE678E19}"/>
              </a:ext>
            </a:extLst>
          </p:cNvPr>
          <p:cNvSpPr>
            <a:spLocks noGrp="1"/>
          </p:cNvSpPr>
          <p:nvPr>
            <p:ph type="title"/>
          </p:nvPr>
        </p:nvSpPr>
        <p:spPr/>
        <p:txBody>
          <a:bodyPr/>
          <a:lstStyle/>
          <a:p>
            <a:r>
              <a:rPr lang="en-US" dirty="0"/>
              <a:t>Benefits to All Stakeholders </a:t>
            </a:r>
          </a:p>
        </p:txBody>
      </p:sp>
      <p:sp>
        <p:nvSpPr>
          <p:cNvPr id="3" name="Rectangle 2">
            <a:extLst>
              <a:ext uri="{FF2B5EF4-FFF2-40B4-BE49-F238E27FC236}">
                <a16:creationId xmlns:a16="http://schemas.microsoft.com/office/drawing/2014/main" id="{5942A4B9-A685-4E49-A1B4-E4AB33B2A245}"/>
              </a:ext>
            </a:extLst>
          </p:cNvPr>
          <p:cNvSpPr/>
          <p:nvPr/>
        </p:nvSpPr>
        <p:spPr>
          <a:xfrm>
            <a:off x="457198" y="1986210"/>
            <a:ext cx="4098342" cy="39859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64592" rIns="182880" bIns="164592" rtlCol="0" anchor="t">
            <a:noAutofit/>
          </a:bodyPr>
          <a:lstStyle/>
          <a:p>
            <a:pPr marL="173736" lvl="0" indent="-173736">
              <a:lnSpc>
                <a:spcPct val="120000"/>
              </a:lnSpc>
              <a:spcBef>
                <a:spcPts val="600"/>
              </a:spcBef>
              <a:buFont typeface="Arial" panose="020B0604020202020204" pitchFamily="34" charset="0"/>
              <a:buChar char="•"/>
            </a:pPr>
            <a:r>
              <a:rPr lang="en-US" sz="1400" b="1" dirty="0">
                <a:solidFill>
                  <a:schemeClr val="tx1"/>
                </a:solidFill>
              </a:rPr>
              <a:t>Provides turnkey solutions </a:t>
            </a:r>
            <a:r>
              <a:rPr lang="en-US" sz="1400" dirty="0">
                <a:solidFill>
                  <a:schemeClr val="tx1"/>
                </a:solidFill>
              </a:rPr>
              <a:t>to raise awareness on the importance of certain diseases impacting the health of </a:t>
            </a:r>
            <a:br>
              <a:rPr lang="en-US" sz="1400" dirty="0">
                <a:solidFill>
                  <a:schemeClr val="tx1"/>
                </a:solidFill>
              </a:rPr>
            </a:br>
            <a:r>
              <a:rPr lang="en-US" sz="1400" dirty="0">
                <a:solidFill>
                  <a:schemeClr val="tx1"/>
                </a:solidFill>
              </a:rPr>
              <a:t>your workforce. </a:t>
            </a:r>
          </a:p>
          <a:p>
            <a:pPr marL="173736" lvl="0" indent="-173736">
              <a:lnSpc>
                <a:spcPct val="120000"/>
              </a:lnSpc>
              <a:spcBef>
                <a:spcPts val="600"/>
              </a:spcBef>
              <a:buFont typeface="Arial" panose="020B0604020202020204" pitchFamily="34" charset="0"/>
              <a:buChar char="•"/>
            </a:pPr>
            <a:r>
              <a:rPr lang="en-US" sz="1400" b="1" dirty="0">
                <a:solidFill>
                  <a:schemeClr val="tx1"/>
                </a:solidFill>
              </a:rPr>
              <a:t>Enables you to educate </a:t>
            </a:r>
            <a:r>
              <a:rPr lang="en-US" sz="1400" dirty="0">
                <a:solidFill>
                  <a:schemeClr val="tx1"/>
                </a:solidFill>
              </a:rPr>
              <a:t>your employees </a:t>
            </a:r>
            <a:br>
              <a:rPr lang="en-US" sz="1400" dirty="0">
                <a:solidFill>
                  <a:schemeClr val="tx1"/>
                </a:solidFill>
              </a:rPr>
            </a:br>
            <a:r>
              <a:rPr lang="en-US" sz="1400" dirty="0">
                <a:solidFill>
                  <a:schemeClr val="tx1"/>
                </a:solidFill>
              </a:rPr>
              <a:t>on the risk factors associated with targeted diseases and how best to prevent them in the future.</a:t>
            </a:r>
          </a:p>
          <a:p>
            <a:pPr marL="173736" lvl="0" indent="-173736">
              <a:lnSpc>
                <a:spcPct val="120000"/>
              </a:lnSpc>
              <a:spcBef>
                <a:spcPts val="600"/>
              </a:spcBef>
              <a:buFont typeface="Arial" panose="020B0604020202020204" pitchFamily="34" charset="0"/>
              <a:buChar char="•"/>
            </a:pPr>
            <a:r>
              <a:rPr lang="en-US" sz="1400" b="1" dirty="0">
                <a:solidFill>
                  <a:schemeClr val="tx1"/>
                </a:solidFill>
              </a:rPr>
              <a:t>Motivates your employees </a:t>
            </a:r>
            <a:r>
              <a:rPr lang="en-US" sz="1400" dirty="0">
                <a:solidFill>
                  <a:schemeClr val="tx1"/>
                </a:solidFill>
              </a:rPr>
              <a:t>to make positive daily changes to help improve their overall health status.</a:t>
            </a:r>
          </a:p>
          <a:p>
            <a:pPr marL="173736" lvl="0" indent="-173736">
              <a:lnSpc>
                <a:spcPct val="120000"/>
              </a:lnSpc>
              <a:spcBef>
                <a:spcPts val="600"/>
              </a:spcBef>
              <a:buFont typeface="Arial" panose="020B0604020202020204" pitchFamily="34" charset="0"/>
              <a:buChar char="•"/>
            </a:pPr>
            <a:r>
              <a:rPr lang="en-US" sz="1400" b="1" dirty="0">
                <a:solidFill>
                  <a:schemeClr val="tx1"/>
                </a:solidFill>
              </a:rPr>
              <a:t>Facilitates employee engagement </a:t>
            </a:r>
            <a:br>
              <a:rPr lang="en-US" sz="1400" b="1" dirty="0">
                <a:solidFill>
                  <a:schemeClr val="tx1"/>
                </a:solidFill>
              </a:rPr>
            </a:br>
            <a:r>
              <a:rPr lang="en-US" sz="1400" dirty="0">
                <a:solidFill>
                  <a:schemeClr val="tx1"/>
                </a:solidFill>
              </a:rPr>
              <a:t>through employee challenges.</a:t>
            </a:r>
          </a:p>
        </p:txBody>
      </p:sp>
      <p:sp>
        <p:nvSpPr>
          <p:cNvPr id="4" name="Rectangle 3">
            <a:extLst>
              <a:ext uri="{FF2B5EF4-FFF2-40B4-BE49-F238E27FC236}">
                <a16:creationId xmlns:a16="http://schemas.microsoft.com/office/drawing/2014/main" id="{799DB58C-C787-4B8E-B32F-93391BD37F90}"/>
              </a:ext>
            </a:extLst>
          </p:cNvPr>
          <p:cNvSpPr/>
          <p:nvPr/>
        </p:nvSpPr>
        <p:spPr>
          <a:xfrm>
            <a:off x="457199" y="1209675"/>
            <a:ext cx="4098339" cy="488952"/>
          </a:xfrm>
          <a:prstGeom prst="rect">
            <a:avLst/>
          </a:prstGeom>
          <a:solidFill>
            <a:srgbClr val="0090DA"/>
          </a:solidFill>
        </p:spPr>
        <p:txBody>
          <a:bodyPr wrap="square" lIns="137160" tIns="137160" rIns="182880" bIns="137160" anchor="ctr">
            <a:noAutofit/>
          </a:bodyPr>
          <a:lstStyle/>
          <a:p>
            <a:pPr marL="0" marR="0" lvl="0" indent="0" algn="ctr" defTabSz="457200" eaLnBrk="1" fontAlgn="t" latinLnBrk="0" hangingPunct="1">
              <a:lnSpc>
                <a:spcPct val="100000"/>
              </a:lnSpc>
              <a:spcBef>
                <a:spcPts val="600"/>
              </a:spcBef>
              <a:spcAft>
                <a:spcPts val="0"/>
              </a:spcAft>
              <a:buClr>
                <a:srgbClr val="000000"/>
              </a:buClr>
              <a:buSzPct val="100000"/>
              <a:buFontTx/>
              <a:buNone/>
              <a:tabLst/>
              <a:defRPr/>
            </a:pPr>
            <a:r>
              <a:rPr kumimoji="0" lang="en-US" sz="1700" b="1" i="0" u="none" strike="noStrike" kern="0" cap="none" spc="20" normalizeH="0" baseline="0" noProof="0" dirty="0">
                <a:ln>
                  <a:noFill/>
                </a:ln>
                <a:solidFill>
                  <a:srgbClr val="FFFFFF"/>
                </a:solidFill>
                <a:effectLst/>
                <a:uLnTx/>
                <a:uFillTx/>
              </a:rPr>
              <a:t>Employer</a:t>
            </a:r>
            <a:endParaRPr kumimoji="0" lang="en-US" sz="1700" b="0" i="0" u="none" strike="noStrike" kern="0" cap="none" spc="20" normalizeH="0" baseline="0" noProof="0" dirty="0">
              <a:ln>
                <a:noFill/>
              </a:ln>
              <a:solidFill>
                <a:srgbClr val="FFFFFF"/>
              </a:solidFill>
              <a:effectLst/>
              <a:uLnTx/>
              <a:uFillTx/>
            </a:endParaRPr>
          </a:p>
        </p:txBody>
      </p:sp>
      <p:sp>
        <p:nvSpPr>
          <p:cNvPr id="5" name="Isosceles Triangle 4">
            <a:extLst>
              <a:ext uri="{FF2B5EF4-FFF2-40B4-BE49-F238E27FC236}">
                <a16:creationId xmlns:a16="http://schemas.microsoft.com/office/drawing/2014/main" id="{8131CC01-53D4-4678-B711-9FB51CD19BA1}"/>
              </a:ext>
            </a:extLst>
          </p:cNvPr>
          <p:cNvSpPr/>
          <p:nvPr/>
        </p:nvSpPr>
        <p:spPr>
          <a:xfrm rot="10800000">
            <a:off x="2257542" y="1698626"/>
            <a:ext cx="425214" cy="220549"/>
          </a:xfrm>
          <a:prstGeom prst="triangle">
            <a:avLst/>
          </a:prstGeom>
          <a:solidFill>
            <a:srgbClr val="0090DA"/>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6" name="Rectangle 5">
            <a:extLst>
              <a:ext uri="{FF2B5EF4-FFF2-40B4-BE49-F238E27FC236}">
                <a16:creationId xmlns:a16="http://schemas.microsoft.com/office/drawing/2014/main" id="{4C1A1646-801A-4F98-8C78-61CABC952F67}"/>
              </a:ext>
            </a:extLst>
          </p:cNvPr>
          <p:cNvSpPr/>
          <p:nvPr/>
        </p:nvSpPr>
        <p:spPr>
          <a:xfrm>
            <a:off x="4588461" y="1209674"/>
            <a:ext cx="4098339" cy="488952"/>
          </a:xfrm>
          <a:prstGeom prst="rect">
            <a:avLst/>
          </a:prstGeom>
          <a:solidFill>
            <a:schemeClr val="accent3"/>
          </a:solidFill>
          <a:ln>
            <a:noFill/>
          </a:ln>
        </p:spPr>
        <p:txBody>
          <a:bodyPr wrap="square" lIns="137160" tIns="137160" rIns="182880" bIns="137160" anchor="ctr">
            <a:noAutofit/>
          </a:bodyPr>
          <a:lstStyle/>
          <a:p>
            <a:pPr marL="0" marR="0" lvl="0" indent="0" algn="ctr" defTabSz="457200" eaLnBrk="1" fontAlgn="t" latinLnBrk="0" hangingPunct="1">
              <a:lnSpc>
                <a:spcPct val="100000"/>
              </a:lnSpc>
              <a:spcBef>
                <a:spcPts val="600"/>
              </a:spcBef>
              <a:spcAft>
                <a:spcPts val="0"/>
              </a:spcAft>
              <a:buClr>
                <a:srgbClr val="000000"/>
              </a:buClr>
              <a:buSzPct val="100000"/>
              <a:buFontTx/>
              <a:buNone/>
              <a:tabLst/>
              <a:defRPr/>
            </a:pPr>
            <a:r>
              <a:rPr kumimoji="0" lang="en-US" sz="1700" b="1" i="0" u="none" strike="noStrike" kern="0" cap="none" spc="20" normalizeH="0" baseline="0" noProof="0" dirty="0">
                <a:ln>
                  <a:noFill/>
                </a:ln>
                <a:effectLst/>
                <a:uLnTx/>
                <a:uFillTx/>
              </a:rPr>
              <a:t>Employee</a:t>
            </a:r>
          </a:p>
        </p:txBody>
      </p:sp>
      <p:sp>
        <p:nvSpPr>
          <p:cNvPr id="7" name="Isosceles Triangle 6">
            <a:extLst>
              <a:ext uri="{FF2B5EF4-FFF2-40B4-BE49-F238E27FC236}">
                <a16:creationId xmlns:a16="http://schemas.microsoft.com/office/drawing/2014/main" id="{1EE63E16-3732-4F67-8889-CFB974047297}"/>
              </a:ext>
            </a:extLst>
          </p:cNvPr>
          <p:cNvSpPr/>
          <p:nvPr/>
        </p:nvSpPr>
        <p:spPr>
          <a:xfrm rot="10800000">
            <a:off x="6461246" y="1698624"/>
            <a:ext cx="425214" cy="220549"/>
          </a:xfrm>
          <a:prstGeom prst="triangle">
            <a:avLst/>
          </a:prstGeom>
          <a:solidFill>
            <a:schemeClr val="accent3"/>
          </a:solidFill>
          <a:ln w="25400"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mn-ea"/>
              <a:cs typeface="+mn-cs"/>
            </a:endParaRPr>
          </a:p>
        </p:txBody>
      </p:sp>
      <p:sp>
        <p:nvSpPr>
          <p:cNvPr id="41" name="Rectangle 40">
            <a:extLst>
              <a:ext uri="{FF2B5EF4-FFF2-40B4-BE49-F238E27FC236}">
                <a16:creationId xmlns:a16="http://schemas.microsoft.com/office/drawing/2014/main" id="{E3334658-1969-4520-9CFF-4D1AB71F4F9E}"/>
              </a:ext>
            </a:extLst>
          </p:cNvPr>
          <p:cNvSpPr/>
          <p:nvPr/>
        </p:nvSpPr>
        <p:spPr>
          <a:xfrm>
            <a:off x="4588457" y="1986210"/>
            <a:ext cx="4098343" cy="39859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64592" rIns="182880" bIns="164592" rtlCol="0" anchor="t">
            <a:noAutofit/>
          </a:bodyPr>
          <a:lstStyle/>
          <a:p>
            <a:pPr marL="173736" indent="-173736">
              <a:lnSpc>
                <a:spcPct val="120000"/>
              </a:lnSpc>
              <a:spcBef>
                <a:spcPts val="600"/>
              </a:spcBef>
              <a:buFont typeface="Arial" panose="020B0604020202020204" pitchFamily="34" charset="0"/>
              <a:buChar char="•"/>
            </a:pPr>
            <a:r>
              <a:rPr lang="en-US" sz="1400" b="1" dirty="0">
                <a:solidFill>
                  <a:schemeClr val="tx1"/>
                </a:solidFill>
              </a:rPr>
              <a:t>Educated on the importance </a:t>
            </a:r>
            <a:r>
              <a:rPr lang="en-US" sz="1400" dirty="0">
                <a:solidFill>
                  <a:schemeClr val="tx1"/>
                </a:solidFill>
              </a:rPr>
              <a:t>of preventing certain diseases and how their lifestyle influences their risks for certain conditions.</a:t>
            </a:r>
          </a:p>
          <a:p>
            <a:pPr marL="173736" indent="-173736">
              <a:lnSpc>
                <a:spcPct val="120000"/>
              </a:lnSpc>
              <a:spcBef>
                <a:spcPts val="600"/>
              </a:spcBef>
              <a:buFont typeface="Arial" panose="020B0604020202020204" pitchFamily="34" charset="0"/>
              <a:buChar char="•"/>
            </a:pPr>
            <a:r>
              <a:rPr lang="en-US" sz="1400" b="1" dirty="0">
                <a:solidFill>
                  <a:schemeClr val="tx1"/>
                </a:solidFill>
              </a:rPr>
              <a:t>Motivated to make daily changes </a:t>
            </a:r>
            <a:r>
              <a:rPr lang="en-US" sz="1400" dirty="0">
                <a:solidFill>
                  <a:schemeClr val="tx1"/>
                </a:solidFill>
              </a:rPr>
              <a:t>to decrease their health risks and improve </a:t>
            </a:r>
            <a:br>
              <a:rPr lang="en-US" sz="1400" dirty="0">
                <a:solidFill>
                  <a:schemeClr val="tx1"/>
                </a:solidFill>
              </a:rPr>
            </a:br>
            <a:r>
              <a:rPr lang="en-US" sz="1400" dirty="0">
                <a:solidFill>
                  <a:schemeClr val="tx1"/>
                </a:solidFill>
              </a:rPr>
              <a:t>their overall health status.</a:t>
            </a:r>
          </a:p>
          <a:p>
            <a:pPr marL="173736" indent="-173736">
              <a:lnSpc>
                <a:spcPct val="120000"/>
              </a:lnSpc>
              <a:spcBef>
                <a:spcPts val="600"/>
              </a:spcBef>
              <a:buFont typeface="Arial" panose="020B0604020202020204" pitchFamily="34" charset="0"/>
              <a:buChar char="•"/>
            </a:pPr>
            <a:r>
              <a:rPr lang="en-US" sz="1400" b="1" dirty="0">
                <a:solidFill>
                  <a:schemeClr val="tx1"/>
                </a:solidFill>
              </a:rPr>
              <a:t>Empowered with health education </a:t>
            </a:r>
            <a:br>
              <a:rPr lang="en-US" sz="1400" b="1" dirty="0">
                <a:solidFill>
                  <a:schemeClr val="tx1"/>
                </a:solidFill>
              </a:rPr>
            </a:br>
            <a:r>
              <a:rPr lang="en-US" sz="1400" dirty="0">
                <a:solidFill>
                  <a:schemeClr val="tx1"/>
                </a:solidFill>
              </a:rPr>
              <a:t>to make informed decisions about their </a:t>
            </a:r>
            <a:br>
              <a:rPr lang="en-US" sz="1400" dirty="0">
                <a:solidFill>
                  <a:schemeClr val="tx1"/>
                </a:solidFill>
              </a:rPr>
            </a:br>
            <a:r>
              <a:rPr lang="en-US" sz="1400" dirty="0">
                <a:solidFill>
                  <a:schemeClr val="tx1"/>
                </a:solidFill>
              </a:rPr>
              <a:t>health and well-being. </a:t>
            </a:r>
          </a:p>
          <a:p>
            <a:pPr marL="173736" indent="-173736">
              <a:lnSpc>
                <a:spcPct val="120000"/>
              </a:lnSpc>
              <a:spcBef>
                <a:spcPts val="600"/>
              </a:spcBef>
              <a:buFont typeface="Arial" panose="020B0604020202020204" pitchFamily="34" charset="0"/>
              <a:buChar char="•"/>
            </a:pPr>
            <a:r>
              <a:rPr lang="en-US" sz="1400" b="1" dirty="0">
                <a:solidFill>
                  <a:schemeClr val="tx1"/>
                </a:solidFill>
              </a:rPr>
              <a:t>Encouraged to adopt better workplace habits </a:t>
            </a:r>
            <a:r>
              <a:rPr lang="en-US" sz="1400" dirty="0">
                <a:solidFill>
                  <a:schemeClr val="tx1"/>
                </a:solidFill>
              </a:rPr>
              <a:t>that may have a positive impact </a:t>
            </a:r>
            <a:br>
              <a:rPr lang="en-US" sz="1400" dirty="0">
                <a:solidFill>
                  <a:schemeClr val="tx1"/>
                </a:solidFill>
              </a:rPr>
            </a:br>
            <a:r>
              <a:rPr lang="en-US" sz="1400" dirty="0">
                <a:solidFill>
                  <a:schemeClr val="tx1"/>
                </a:solidFill>
              </a:rPr>
              <a:t>on their health and the health of </a:t>
            </a:r>
            <a:br>
              <a:rPr lang="en-US" sz="1400" dirty="0">
                <a:solidFill>
                  <a:schemeClr val="tx1"/>
                </a:solidFill>
              </a:rPr>
            </a:br>
            <a:r>
              <a:rPr lang="en-US" sz="1400" dirty="0">
                <a:solidFill>
                  <a:schemeClr val="tx1"/>
                </a:solidFill>
              </a:rPr>
              <a:t>their colleagues.</a:t>
            </a:r>
          </a:p>
        </p:txBody>
      </p:sp>
    </p:spTree>
    <p:extLst>
      <p:ext uri="{BB962C8B-B14F-4D97-AF65-F5344CB8AC3E}">
        <p14:creationId xmlns:p14="http://schemas.microsoft.com/office/powerpoint/2010/main" val="41946388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4DC10-F6BD-4779-BD65-66700077AD38}"/>
              </a:ext>
            </a:extLst>
          </p:cNvPr>
          <p:cNvSpPr>
            <a:spLocks noGrp="1"/>
          </p:cNvSpPr>
          <p:nvPr>
            <p:ph type="title"/>
          </p:nvPr>
        </p:nvSpPr>
        <p:spPr/>
        <p:txBody>
          <a:bodyPr/>
          <a:lstStyle/>
          <a:p>
            <a:r>
              <a:rPr lang="en-US" dirty="0"/>
              <a:t>MetLife’s Health &amp; Wellness Content Library</a:t>
            </a:r>
          </a:p>
        </p:txBody>
      </p:sp>
      <p:sp>
        <p:nvSpPr>
          <p:cNvPr id="3" name="Text Placeholder 21">
            <a:extLst>
              <a:ext uri="{FF2B5EF4-FFF2-40B4-BE49-F238E27FC236}">
                <a16:creationId xmlns:a16="http://schemas.microsoft.com/office/drawing/2014/main" id="{295388D2-5EA2-477D-9C6A-FC9ED0E34306}"/>
              </a:ext>
            </a:extLst>
          </p:cNvPr>
          <p:cNvSpPr txBox="1">
            <a:spLocks/>
          </p:cNvSpPr>
          <p:nvPr/>
        </p:nvSpPr>
        <p:spPr>
          <a:xfrm>
            <a:off x="-8" y="1845318"/>
            <a:ext cx="4555546" cy="4126857"/>
          </a:xfrm>
          <a:prstGeom prst="rect">
            <a:avLst/>
          </a:prstGeom>
          <a:solidFill>
            <a:schemeClr val="bg1">
              <a:lumMod val="95000"/>
            </a:schemeClr>
          </a:solidFill>
        </p:spPr>
        <p:txBody>
          <a:bodyPr vert="horz" lIns="457200" tIns="365760" rIns="182880" bIns="91440" rtlCol="0">
            <a:noAutofit/>
          </a:bodyPr>
          <a:lstStyle>
            <a:lvl1pPr marL="0" indent="0" algn="l" defTabSz="182880" rtl="0" eaLnBrk="1" latinLnBrk="0" hangingPunct="1">
              <a:lnSpc>
                <a:spcPct val="100000"/>
              </a:lnSpc>
              <a:spcBef>
                <a:spcPts val="300"/>
              </a:spcBef>
              <a:buClr>
                <a:schemeClr val="tx2"/>
              </a:buClr>
              <a:buFont typeface="Arial"/>
              <a:buNone/>
              <a:defRPr sz="1400" b="1" i="0" kern="1200" spc="20" baseline="0">
                <a:solidFill>
                  <a:schemeClr val="bg1"/>
                </a:solidFill>
                <a:latin typeface="Georgia" charset="0"/>
                <a:ea typeface="Georgia" charset="0"/>
                <a:cs typeface="Georgia" charset="0"/>
              </a:defRPr>
            </a:lvl1pPr>
            <a:lvl2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2pPr>
            <a:lvl3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3pPr>
            <a:lvl4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4pPr>
            <a:lvl5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5pPr>
            <a:lvl6pPr marL="182880" indent="-182880" algn="l" defTabSz="182880" rtl="0" eaLnBrk="1" latinLnBrk="0" hangingPunct="1">
              <a:lnSpc>
                <a:spcPts val="1500"/>
              </a:lnSpc>
              <a:spcBef>
                <a:spcPts val="0"/>
              </a:spcBef>
              <a:buClr>
                <a:schemeClr val="tx2"/>
              </a:buClr>
              <a:buFont typeface="Arial"/>
              <a:buChar char="•"/>
              <a:defRPr sz="1200" kern="1200" spc="20" baseline="0">
                <a:solidFill>
                  <a:schemeClr val="accent2"/>
                </a:solidFill>
                <a:latin typeface="+mn-lt"/>
                <a:ea typeface="+mn-ea"/>
                <a:cs typeface="+mn-cs"/>
              </a:defRPr>
            </a:lvl6pPr>
            <a:lvl7pPr marL="182880" indent="-182880" algn="l" defTabSz="182880" rtl="0" eaLnBrk="1" latinLnBrk="0" hangingPunct="1">
              <a:lnSpc>
                <a:spcPts val="1500"/>
              </a:lnSpc>
              <a:spcBef>
                <a:spcPts val="0"/>
              </a:spcBef>
              <a:buClr>
                <a:schemeClr val="tx2"/>
              </a:buClr>
              <a:buFont typeface="Arial"/>
              <a:buChar char="•"/>
              <a:defRPr sz="1200" kern="1200" spc="20" baseline="0">
                <a:solidFill>
                  <a:schemeClr val="accent2"/>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marR="0" lvl="0" indent="-365760" algn="l" defTabSz="182880" rtl="0" eaLnBrk="1" fontAlgn="auto" latinLnBrk="0" hangingPunct="1">
              <a:lnSpc>
                <a:spcPct val="100000"/>
              </a:lnSpc>
              <a:spcBef>
                <a:spcPts val="300"/>
              </a:spcBef>
              <a:spcAft>
                <a:spcPts val="600"/>
              </a:spcAft>
              <a:buClr>
                <a:srgbClr val="0061A0"/>
              </a:buClr>
              <a:buSzTx/>
              <a:buFont typeface="Arial"/>
              <a:buNone/>
              <a:tabLst/>
              <a:defRPr/>
            </a:pPr>
            <a:endParaRPr kumimoji="0" lang="en-US" sz="1600" b="0" i="0" u="none" strike="noStrike" kern="1200" cap="none" spc="20" normalizeH="0" baseline="0" noProof="0" dirty="0">
              <a:ln>
                <a:noFill/>
              </a:ln>
              <a:solidFill>
                <a:srgbClr val="FFFFFF"/>
              </a:solidFill>
              <a:effectLst/>
              <a:uLnTx/>
              <a:uFillTx/>
              <a:latin typeface="Arial"/>
            </a:endParaRPr>
          </a:p>
        </p:txBody>
      </p:sp>
      <p:sp>
        <p:nvSpPr>
          <p:cNvPr id="7" name="Rectangle 6">
            <a:extLst>
              <a:ext uri="{FF2B5EF4-FFF2-40B4-BE49-F238E27FC236}">
                <a16:creationId xmlns:a16="http://schemas.microsoft.com/office/drawing/2014/main" id="{5EA28F51-A3F9-41C6-9860-FD1A398623C9}"/>
              </a:ext>
            </a:extLst>
          </p:cNvPr>
          <p:cNvSpPr/>
          <p:nvPr/>
        </p:nvSpPr>
        <p:spPr>
          <a:xfrm>
            <a:off x="457200" y="2208252"/>
            <a:ext cx="3868005" cy="3622595"/>
          </a:xfrm>
          <a:prstGeom prst="rect">
            <a:avLst/>
          </a:prstGeom>
        </p:spPr>
        <p:txBody>
          <a:bodyPr wrap="square" lIns="0">
            <a:spAutoFit/>
          </a:bodyPr>
          <a:lstStyle/>
          <a:p>
            <a:pPr defTabSz="457200">
              <a:lnSpc>
                <a:spcPct val="110000"/>
              </a:lnSpc>
              <a:spcBef>
                <a:spcPts val="1800"/>
              </a:spcBef>
              <a:buClr>
                <a:schemeClr val="tx1"/>
              </a:buClr>
            </a:pPr>
            <a:r>
              <a:rPr lang="en-US" sz="1400" kern="0" dirty="0">
                <a:solidFill>
                  <a:srgbClr val="000000"/>
                </a:solidFill>
              </a:rPr>
              <a:t>The Health &amp; Wellness Content Library provides employers with access to wellness education content like ready-to-use toolkits and other resources on prevalent diseases in the workplace, such as heart disease, diabetes, cancer, pregnancy, mental health, etc.</a:t>
            </a:r>
          </a:p>
          <a:p>
            <a:pPr defTabSz="457200">
              <a:lnSpc>
                <a:spcPct val="110000"/>
              </a:lnSpc>
              <a:spcBef>
                <a:spcPts val="1200"/>
              </a:spcBef>
              <a:buClr>
                <a:schemeClr val="tx1"/>
              </a:buClr>
            </a:pPr>
            <a:r>
              <a:rPr lang="en-US" sz="1400" kern="0" dirty="0">
                <a:solidFill>
                  <a:srgbClr val="000000"/>
                </a:solidFill>
              </a:rPr>
              <a:t>Organizations (HR representatives, wellness coordinators or wellness champions) can utilize content from the library to build awareness on a range of diseases impacting the workforce as well as launch targeted health campaigns to promote overall well-being and encourage positive behavior change among their employee population.</a:t>
            </a:r>
          </a:p>
        </p:txBody>
      </p:sp>
      <p:sp>
        <p:nvSpPr>
          <p:cNvPr id="26" name="Text Placeholder 21">
            <a:extLst>
              <a:ext uri="{FF2B5EF4-FFF2-40B4-BE49-F238E27FC236}">
                <a16:creationId xmlns:a16="http://schemas.microsoft.com/office/drawing/2014/main" id="{5B0F4841-0A9F-4158-B6A5-1B1061BB84F6}"/>
              </a:ext>
            </a:extLst>
          </p:cNvPr>
          <p:cNvSpPr txBox="1">
            <a:spLocks/>
          </p:cNvSpPr>
          <p:nvPr/>
        </p:nvSpPr>
        <p:spPr>
          <a:xfrm>
            <a:off x="-6" y="1209675"/>
            <a:ext cx="4555546" cy="857250"/>
          </a:xfrm>
          <a:prstGeom prst="rect">
            <a:avLst/>
          </a:prstGeom>
          <a:solidFill>
            <a:schemeClr val="accent2"/>
          </a:solidFill>
        </p:spPr>
        <p:txBody>
          <a:bodyPr vert="horz" lIns="457200" tIns="365760" rIns="182880" bIns="91440" rtlCol="0">
            <a:noAutofit/>
          </a:bodyPr>
          <a:lstStyle>
            <a:lvl1pPr marL="0" indent="0" algn="l" defTabSz="182880" rtl="0" eaLnBrk="1" latinLnBrk="0" hangingPunct="1">
              <a:lnSpc>
                <a:spcPct val="100000"/>
              </a:lnSpc>
              <a:spcBef>
                <a:spcPts val="300"/>
              </a:spcBef>
              <a:buClr>
                <a:schemeClr val="tx2"/>
              </a:buClr>
              <a:buFont typeface="Arial"/>
              <a:buNone/>
              <a:defRPr sz="1400" b="1" i="0" kern="1200" spc="20" baseline="0">
                <a:solidFill>
                  <a:schemeClr val="bg1"/>
                </a:solidFill>
                <a:latin typeface="Georgia" charset="0"/>
                <a:ea typeface="Georgia" charset="0"/>
                <a:cs typeface="Georgia" charset="0"/>
              </a:defRPr>
            </a:lvl1pPr>
            <a:lvl2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2pPr>
            <a:lvl3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3pPr>
            <a:lvl4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4pPr>
            <a:lvl5pPr marL="182880" indent="-182880" algn="l" defTabSz="182880" rtl="0" eaLnBrk="1" latinLnBrk="0" hangingPunct="1">
              <a:lnSpc>
                <a:spcPct val="100000"/>
              </a:lnSpc>
              <a:spcBef>
                <a:spcPts val="300"/>
              </a:spcBef>
              <a:buClr>
                <a:schemeClr val="tx2"/>
              </a:buClr>
              <a:buFont typeface="Arial"/>
              <a:buChar char="•"/>
              <a:defRPr sz="1400" b="1" i="0" kern="1200" spc="20">
                <a:solidFill>
                  <a:schemeClr val="bg1"/>
                </a:solidFill>
                <a:latin typeface="Georgia" charset="0"/>
                <a:ea typeface="Georgia" charset="0"/>
                <a:cs typeface="Georgia" charset="0"/>
              </a:defRPr>
            </a:lvl5pPr>
            <a:lvl6pPr marL="182880" indent="-182880" algn="l" defTabSz="182880" rtl="0" eaLnBrk="1" latinLnBrk="0" hangingPunct="1">
              <a:lnSpc>
                <a:spcPts val="1500"/>
              </a:lnSpc>
              <a:spcBef>
                <a:spcPts val="0"/>
              </a:spcBef>
              <a:buClr>
                <a:schemeClr val="tx2"/>
              </a:buClr>
              <a:buFont typeface="Arial"/>
              <a:buChar char="•"/>
              <a:defRPr sz="1200" kern="1200" spc="20" baseline="0">
                <a:solidFill>
                  <a:schemeClr val="accent2"/>
                </a:solidFill>
                <a:latin typeface="+mn-lt"/>
                <a:ea typeface="+mn-ea"/>
                <a:cs typeface="+mn-cs"/>
              </a:defRPr>
            </a:lvl6pPr>
            <a:lvl7pPr marL="182880" indent="-182880" algn="l" defTabSz="182880" rtl="0" eaLnBrk="1" latinLnBrk="0" hangingPunct="1">
              <a:lnSpc>
                <a:spcPts val="1500"/>
              </a:lnSpc>
              <a:spcBef>
                <a:spcPts val="0"/>
              </a:spcBef>
              <a:buClr>
                <a:schemeClr val="tx2"/>
              </a:buClr>
              <a:buFont typeface="Arial"/>
              <a:buChar char="•"/>
              <a:defRPr sz="1200" kern="1200" spc="20" baseline="0">
                <a:solidFill>
                  <a:schemeClr val="accent2"/>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marR="0" lvl="0" indent="-365760" algn="l" defTabSz="182880" rtl="0" eaLnBrk="1" fontAlgn="auto" latinLnBrk="0" hangingPunct="1">
              <a:lnSpc>
                <a:spcPct val="100000"/>
              </a:lnSpc>
              <a:spcBef>
                <a:spcPts val="300"/>
              </a:spcBef>
              <a:spcAft>
                <a:spcPts val="600"/>
              </a:spcAft>
              <a:buClr>
                <a:srgbClr val="0061A0"/>
              </a:buClr>
              <a:buSzTx/>
              <a:buFont typeface="Arial"/>
              <a:buNone/>
              <a:tabLst/>
              <a:defRPr/>
            </a:pPr>
            <a:endParaRPr kumimoji="0" lang="en-US" sz="3400" b="0" i="0" u="none" strike="noStrike" kern="1200" cap="none" spc="20" normalizeH="0" baseline="0" noProof="0" dirty="0">
              <a:ln>
                <a:noFill/>
              </a:ln>
              <a:solidFill>
                <a:srgbClr val="FFFFFF"/>
              </a:solidFill>
              <a:effectLst/>
              <a:uLnTx/>
              <a:uFillTx/>
              <a:latin typeface="+mn-lt"/>
            </a:endParaRPr>
          </a:p>
        </p:txBody>
      </p:sp>
      <p:sp>
        <p:nvSpPr>
          <p:cNvPr id="28" name="Rectangle 27">
            <a:extLst>
              <a:ext uri="{FF2B5EF4-FFF2-40B4-BE49-F238E27FC236}">
                <a16:creationId xmlns:a16="http://schemas.microsoft.com/office/drawing/2014/main" id="{64C4192C-25AE-4314-9CA6-957F8342864F}"/>
              </a:ext>
            </a:extLst>
          </p:cNvPr>
          <p:cNvSpPr/>
          <p:nvPr/>
        </p:nvSpPr>
        <p:spPr>
          <a:xfrm>
            <a:off x="457200" y="1423956"/>
            <a:ext cx="3760308" cy="430887"/>
          </a:xfrm>
          <a:prstGeom prst="rect">
            <a:avLst/>
          </a:prstGeom>
        </p:spPr>
        <p:txBody>
          <a:bodyPr wrap="square" lIns="0" tIns="0" rIns="0" bIns="0">
            <a:spAutoFit/>
          </a:bodyPr>
          <a:lstStyle/>
          <a:p>
            <a:pPr>
              <a:buClr>
                <a:srgbClr val="0061A0"/>
              </a:buClr>
              <a:buSzPct val="100000"/>
            </a:pPr>
            <a:r>
              <a:rPr lang="en-US" sz="2800" b="1" dirty="0">
                <a:solidFill>
                  <a:schemeClr val="bg1"/>
                </a:solidFill>
                <a:latin typeface="+mj-lt"/>
              </a:rPr>
              <a:t>What is it?</a:t>
            </a:r>
            <a:endParaRPr lang="en-US" sz="2800" dirty="0">
              <a:solidFill>
                <a:schemeClr val="bg1"/>
              </a:solidFill>
              <a:latin typeface="+mj-lt"/>
            </a:endParaRPr>
          </a:p>
        </p:txBody>
      </p:sp>
      <p:pic>
        <p:nvPicPr>
          <p:cNvPr id="6" name="Picture 5" descr="A person sitting at a desk looking at a computer&#10;&#10;Description automatically generated">
            <a:extLst>
              <a:ext uri="{FF2B5EF4-FFF2-40B4-BE49-F238E27FC236}">
                <a16:creationId xmlns:a16="http://schemas.microsoft.com/office/drawing/2014/main" id="{406A0BB9-C0D2-48B5-BB41-31942E4A7ED8}"/>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flipH="1">
            <a:off x="4588451" y="1209674"/>
            <a:ext cx="4555547" cy="4760768"/>
          </a:xfrm>
          <a:prstGeom prst="rect">
            <a:avLst/>
          </a:prstGeom>
        </p:spPr>
      </p:pic>
    </p:spTree>
    <p:extLst>
      <p:ext uri="{BB962C8B-B14F-4D97-AF65-F5344CB8AC3E}">
        <p14:creationId xmlns:p14="http://schemas.microsoft.com/office/powerpoint/2010/main" val="42661901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4DC10-F6BD-4779-BD65-66700077AD38}"/>
              </a:ext>
            </a:extLst>
          </p:cNvPr>
          <p:cNvSpPr>
            <a:spLocks noGrp="1"/>
          </p:cNvSpPr>
          <p:nvPr>
            <p:ph type="title"/>
          </p:nvPr>
        </p:nvSpPr>
        <p:spPr/>
        <p:txBody>
          <a:bodyPr/>
          <a:lstStyle/>
          <a:p>
            <a:r>
              <a:rPr lang="en-US" dirty="0"/>
              <a:t>Health Topics</a:t>
            </a:r>
          </a:p>
        </p:txBody>
      </p:sp>
      <p:sp>
        <p:nvSpPr>
          <p:cNvPr id="9" name="Rectangle 8">
            <a:extLst>
              <a:ext uri="{FF2B5EF4-FFF2-40B4-BE49-F238E27FC236}">
                <a16:creationId xmlns:a16="http://schemas.microsoft.com/office/drawing/2014/main" id="{5DB151A5-FC1A-4187-894F-A893AC2018FC}"/>
              </a:ext>
            </a:extLst>
          </p:cNvPr>
          <p:cNvSpPr/>
          <p:nvPr/>
        </p:nvSpPr>
        <p:spPr>
          <a:xfrm>
            <a:off x="-1598" y="1209675"/>
            <a:ext cx="9145598" cy="1206083"/>
          </a:xfrm>
          <a:prstGeom prst="rect">
            <a:avLst/>
          </a:prstGeom>
          <a:solidFill>
            <a:schemeClr val="accent3"/>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EF4DD736-CD45-4142-A49D-785674B800D7}"/>
              </a:ext>
            </a:extLst>
          </p:cNvPr>
          <p:cNvSpPr/>
          <p:nvPr/>
        </p:nvSpPr>
        <p:spPr>
          <a:xfrm>
            <a:off x="9525" y="1317700"/>
            <a:ext cx="9145594" cy="9872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nSpc>
                <a:spcPct val="110000"/>
              </a:lnSpc>
              <a:buClr>
                <a:srgbClr val="0061A0"/>
              </a:buClr>
              <a:defRPr/>
            </a:pPr>
            <a:r>
              <a:rPr lang="en-US" sz="1450" dirty="0">
                <a:solidFill>
                  <a:schemeClr val="tx1"/>
                </a:solidFill>
              </a:rPr>
              <a:t>The health topics included in the </a:t>
            </a:r>
            <a:r>
              <a:rPr lang="en-US" sz="1450" b="1" dirty="0">
                <a:solidFill>
                  <a:schemeClr val="tx1"/>
                </a:solidFill>
              </a:rPr>
              <a:t>Health &amp; Wellness Content Library </a:t>
            </a:r>
            <a:r>
              <a:rPr lang="en-US" sz="1450" dirty="0">
                <a:solidFill>
                  <a:schemeClr val="tx1"/>
                </a:solidFill>
              </a:rPr>
              <a:t>were selected based on medical trends and cost drivers found in both group medical claim data and public health reports available in select MetLife markets, as well as from findings in MetLife’s Employee Benefit Trends Studies (EBTS). </a:t>
            </a:r>
          </a:p>
        </p:txBody>
      </p:sp>
      <p:sp>
        <p:nvSpPr>
          <p:cNvPr id="12" name="Rectangle 11">
            <a:extLst>
              <a:ext uri="{FF2B5EF4-FFF2-40B4-BE49-F238E27FC236}">
                <a16:creationId xmlns:a16="http://schemas.microsoft.com/office/drawing/2014/main" id="{8A889419-65DB-4995-882C-9BE892E11464}"/>
              </a:ext>
            </a:extLst>
          </p:cNvPr>
          <p:cNvSpPr/>
          <p:nvPr/>
        </p:nvSpPr>
        <p:spPr>
          <a:xfrm>
            <a:off x="1360958" y="2790729"/>
            <a:ext cx="2518230" cy="2908489"/>
          </a:xfrm>
          <a:prstGeom prst="rect">
            <a:avLst/>
          </a:prstGeom>
          <a:ln>
            <a:noFill/>
          </a:ln>
        </p:spPr>
        <p:txBody>
          <a:bodyPr wrap="square" lIns="0" tIns="0" rIns="0" bIns="0">
            <a:spAutoFit/>
          </a:bodyPr>
          <a:lstStyle/>
          <a:p>
            <a:pPr>
              <a:spcBef>
                <a:spcPts val="600"/>
              </a:spcBef>
              <a:defRPr/>
            </a:pPr>
            <a:r>
              <a:rPr lang="en-US" b="1" dirty="0">
                <a:solidFill>
                  <a:schemeClr val="accent2"/>
                </a:solidFill>
              </a:rPr>
              <a:t>Refreshed Topics:</a:t>
            </a:r>
          </a:p>
          <a:p>
            <a:pPr marL="173736" indent="-173736">
              <a:spcBef>
                <a:spcPts val="600"/>
              </a:spcBef>
              <a:buFont typeface="Arial" panose="020B0604020202020204" pitchFamily="34" charset="0"/>
              <a:buChar char="•"/>
              <a:defRPr/>
            </a:pPr>
            <a:r>
              <a:rPr lang="en-US" sz="1400" dirty="0"/>
              <a:t>Heart disease</a:t>
            </a:r>
          </a:p>
          <a:p>
            <a:pPr marL="173736" indent="-173736">
              <a:spcBef>
                <a:spcPts val="600"/>
              </a:spcBef>
              <a:buFont typeface="Arial" panose="020B0604020202020204" pitchFamily="34" charset="0"/>
              <a:buChar char="•"/>
              <a:defRPr/>
            </a:pPr>
            <a:r>
              <a:rPr lang="en-US" sz="1400" dirty="0"/>
              <a:t>Healthy pregnancy</a:t>
            </a:r>
          </a:p>
          <a:p>
            <a:pPr marL="173736" indent="-173736">
              <a:spcBef>
                <a:spcPts val="600"/>
              </a:spcBef>
              <a:buFont typeface="Arial" panose="020B0604020202020204" pitchFamily="34" charset="0"/>
              <a:buChar char="•"/>
              <a:defRPr/>
            </a:pPr>
            <a:r>
              <a:rPr lang="en-US" sz="1400" dirty="0"/>
              <a:t>Cold and flu prevention</a:t>
            </a:r>
          </a:p>
          <a:p>
            <a:pPr marL="173736" indent="-173736">
              <a:spcBef>
                <a:spcPts val="600"/>
              </a:spcBef>
              <a:buFont typeface="Arial" panose="020B0604020202020204" pitchFamily="34" charset="0"/>
              <a:buChar char="•"/>
              <a:defRPr/>
            </a:pPr>
            <a:r>
              <a:rPr lang="en-US" sz="1400" dirty="0"/>
              <a:t>Low back pain</a:t>
            </a:r>
          </a:p>
          <a:p>
            <a:pPr marL="173736" indent="-173736">
              <a:spcBef>
                <a:spcPts val="600"/>
              </a:spcBef>
              <a:buFont typeface="Arial" panose="020B0604020202020204" pitchFamily="34" charset="0"/>
              <a:buChar char="•"/>
              <a:defRPr/>
            </a:pPr>
            <a:r>
              <a:rPr lang="en-US" sz="1400" dirty="0"/>
              <a:t>Gut health</a:t>
            </a:r>
          </a:p>
          <a:p>
            <a:pPr marL="173736" indent="-173736">
              <a:spcBef>
                <a:spcPts val="600"/>
              </a:spcBef>
              <a:buFont typeface="Arial" panose="020B0604020202020204" pitchFamily="34" charset="0"/>
              <a:buChar char="•"/>
              <a:defRPr/>
            </a:pPr>
            <a:r>
              <a:rPr lang="en-US" sz="1400" dirty="0"/>
              <a:t>Cancer</a:t>
            </a:r>
          </a:p>
          <a:p>
            <a:pPr marL="173736" indent="-173736">
              <a:spcBef>
                <a:spcPts val="600"/>
              </a:spcBef>
              <a:buFont typeface="Arial" panose="020B0604020202020204" pitchFamily="34" charset="0"/>
              <a:buChar char="•"/>
              <a:defRPr/>
            </a:pPr>
            <a:r>
              <a:rPr lang="en-US" sz="1400" dirty="0"/>
              <a:t>Smoking cessation</a:t>
            </a:r>
          </a:p>
          <a:p>
            <a:pPr marL="173736" indent="-173736">
              <a:spcBef>
                <a:spcPts val="600"/>
              </a:spcBef>
              <a:buFont typeface="Arial" panose="020B0604020202020204" pitchFamily="34" charset="0"/>
              <a:buChar char="•"/>
              <a:defRPr/>
            </a:pPr>
            <a:r>
              <a:rPr lang="en-US" sz="1400" dirty="0"/>
              <a:t>Diabetes</a:t>
            </a:r>
          </a:p>
          <a:p>
            <a:pPr marL="173736" indent="-173736">
              <a:spcBef>
                <a:spcPts val="600"/>
              </a:spcBef>
              <a:buFont typeface="Arial" panose="020B0604020202020204" pitchFamily="34" charset="0"/>
              <a:buChar char="•"/>
              <a:defRPr/>
            </a:pPr>
            <a:r>
              <a:rPr lang="en-US" sz="1400" dirty="0"/>
              <a:t>Allergies</a:t>
            </a:r>
          </a:p>
        </p:txBody>
      </p:sp>
      <p:grpSp>
        <p:nvGrpSpPr>
          <p:cNvPr id="13" name="Group 12">
            <a:extLst>
              <a:ext uri="{FF2B5EF4-FFF2-40B4-BE49-F238E27FC236}">
                <a16:creationId xmlns:a16="http://schemas.microsoft.com/office/drawing/2014/main" id="{C47B74DC-A6D4-4735-9F85-34BA3DEFFDE3}"/>
              </a:ext>
            </a:extLst>
          </p:cNvPr>
          <p:cNvGrpSpPr>
            <a:grpSpLocks noChangeAspect="1"/>
          </p:cNvGrpSpPr>
          <p:nvPr/>
        </p:nvGrpSpPr>
        <p:grpSpPr>
          <a:xfrm>
            <a:off x="457199" y="2788109"/>
            <a:ext cx="704091" cy="693582"/>
            <a:chOff x="5156200" y="2300288"/>
            <a:chExt cx="212725" cy="209550"/>
          </a:xfrm>
        </p:grpSpPr>
        <p:sp>
          <p:nvSpPr>
            <p:cNvPr id="14" name="Freeform 231">
              <a:extLst>
                <a:ext uri="{FF2B5EF4-FFF2-40B4-BE49-F238E27FC236}">
                  <a16:creationId xmlns:a16="http://schemas.microsoft.com/office/drawing/2014/main" id="{C56581CB-08A0-4A3C-937E-A8B562BB42D1}"/>
                </a:ext>
              </a:extLst>
            </p:cNvPr>
            <p:cNvSpPr>
              <a:spLocks/>
            </p:cNvSpPr>
            <p:nvPr/>
          </p:nvSpPr>
          <p:spPr bwMode="auto">
            <a:xfrm rot="5400000">
              <a:off x="5157788" y="2298700"/>
              <a:ext cx="209550" cy="212725"/>
            </a:xfrm>
            <a:custGeom>
              <a:avLst/>
              <a:gdLst>
                <a:gd name="T0" fmla="*/ 204 w 406"/>
                <a:gd name="T1" fmla="*/ 0 h 408"/>
                <a:gd name="T2" fmla="*/ 406 w 406"/>
                <a:gd name="T3" fmla="*/ 204 h 408"/>
                <a:gd name="T4" fmla="*/ 204 w 406"/>
                <a:gd name="T5" fmla="*/ 408 h 408"/>
                <a:gd name="T6" fmla="*/ 0 w 406"/>
                <a:gd name="T7" fmla="*/ 204 h 408"/>
                <a:gd name="T8" fmla="*/ 204 w 406"/>
                <a:gd name="T9" fmla="*/ 0 h 408"/>
              </a:gdLst>
              <a:ahLst/>
              <a:cxnLst>
                <a:cxn ang="0">
                  <a:pos x="T0" y="T1"/>
                </a:cxn>
                <a:cxn ang="0">
                  <a:pos x="T2" y="T3"/>
                </a:cxn>
                <a:cxn ang="0">
                  <a:pos x="T4" y="T5"/>
                </a:cxn>
                <a:cxn ang="0">
                  <a:pos x="T6" y="T7"/>
                </a:cxn>
                <a:cxn ang="0">
                  <a:pos x="T8" y="T9"/>
                </a:cxn>
              </a:cxnLst>
              <a:rect l="0" t="0" r="r" b="b"/>
              <a:pathLst>
                <a:path w="406" h="408">
                  <a:moveTo>
                    <a:pt x="204" y="0"/>
                  </a:moveTo>
                  <a:cubicBezTo>
                    <a:pt x="316" y="0"/>
                    <a:pt x="406" y="92"/>
                    <a:pt x="406" y="204"/>
                  </a:cubicBezTo>
                  <a:cubicBezTo>
                    <a:pt x="406" y="316"/>
                    <a:pt x="316" y="408"/>
                    <a:pt x="204" y="408"/>
                  </a:cubicBezTo>
                  <a:cubicBezTo>
                    <a:pt x="90" y="408"/>
                    <a:pt x="0" y="316"/>
                    <a:pt x="0" y="204"/>
                  </a:cubicBezTo>
                  <a:cubicBezTo>
                    <a:pt x="0" y="92"/>
                    <a:pt x="90" y="0"/>
                    <a:pt x="204" y="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232">
              <a:extLst>
                <a:ext uri="{FF2B5EF4-FFF2-40B4-BE49-F238E27FC236}">
                  <a16:creationId xmlns:a16="http://schemas.microsoft.com/office/drawing/2014/main" id="{69A3C32F-63E9-496D-BE6B-2C2B5FB65D15}"/>
                </a:ext>
              </a:extLst>
            </p:cNvPr>
            <p:cNvSpPr>
              <a:spLocks/>
            </p:cNvSpPr>
            <p:nvPr/>
          </p:nvSpPr>
          <p:spPr bwMode="auto">
            <a:xfrm rot="5400000">
              <a:off x="5151438" y="2379663"/>
              <a:ext cx="133350" cy="57150"/>
            </a:xfrm>
            <a:custGeom>
              <a:avLst/>
              <a:gdLst>
                <a:gd name="T0" fmla="*/ 256 w 256"/>
                <a:gd name="T1" fmla="*/ 12 h 110"/>
                <a:gd name="T2" fmla="*/ 122 w 256"/>
                <a:gd name="T3" fmla="*/ 110 h 110"/>
                <a:gd name="T4" fmla="*/ 0 w 256"/>
                <a:gd name="T5" fmla="*/ 42 h 110"/>
                <a:gd name="T6" fmla="*/ 32 w 256"/>
                <a:gd name="T7" fmla="*/ 22 h 110"/>
                <a:gd name="T8" fmla="*/ 122 w 256"/>
                <a:gd name="T9" fmla="*/ 72 h 110"/>
                <a:gd name="T10" fmla="*/ 220 w 256"/>
                <a:gd name="T11" fmla="*/ 0 h 110"/>
                <a:gd name="T12" fmla="*/ 256 w 256"/>
                <a:gd name="T13" fmla="*/ 12 h 110"/>
              </a:gdLst>
              <a:ahLst/>
              <a:cxnLst>
                <a:cxn ang="0">
                  <a:pos x="T0" y="T1"/>
                </a:cxn>
                <a:cxn ang="0">
                  <a:pos x="T2" y="T3"/>
                </a:cxn>
                <a:cxn ang="0">
                  <a:pos x="T4" y="T5"/>
                </a:cxn>
                <a:cxn ang="0">
                  <a:pos x="T6" y="T7"/>
                </a:cxn>
                <a:cxn ang="0">
                  <a:pos x="T8" y="T9"/>
                </a:cxn>
                <a:cxn ang="0">
                  <a:pos x="T10" y="T11"/>
                </a:cxn>
                <a:cxn ang="0">
                  <a:pos x="T12" y="T13"/>
                </a:cxn>
              </a:cxnLst>
              <a:rect l="0" t="0" r="r" b="b"/>
              <a:pathLst>
                <a:path w="256" h="110">
                  <a:moveTo>
                    <a:pt x="256" y="12"/>
                  </a:moveTo>
                  <a:cubicBezTo>
                    <a:pt x="236" y="68"/>
                    <a:pt x="184" y="110"/>
                    <a:pt x="122" y="110"/>
                  </a:cubicBezTo>
                  <a:cubicBezTo>
                    <a:pt x="70" y="110"/>
                    <a:pt x="26" y="82"/>
                    <a:pt x="0" y="42"/>
                  </a:cubicBezTo>
                  <a:lnTo>
                    <a:pt x="32" y="22"/>
                  </a:lnTo>
                  <a:cubicBezTo>
                    <a:pt x="50" y="52"/>
                    <a:pt x="84" y="72"/>
                    <a:pt x="122" y="72"/>
                  </a:cubicBezTo>
                  <a:cubicBezTo>
                    <a:pt x="168" y="72"/>
                    <a:pt x="206" y="42"/>
                    <a:pt x="220" y="0"/>
                  </a:cubicBezTo>
                  <a:lnTo>
                    <a:pt x="256" y="12"/>
                  </a:lnTo>
                  <a:close/>
                </a:path>
              </a:pathLst>
            </a:custGeom>
            <a:solidFill>
              <a:srgbClr val="A4C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233">
              <a:extLst>
                <a:ext uri="{FF2B5EF4-FFF2-40B4-BE49-F238E27FC236}">
                  <a16:creationId xmlns:a16="http://schemas.microsoft.com/office/drawing/2014/main" id="{342BA1F3-BDC3-49FA-ABDB-3D6F866A893C}"/>
                </a:ext>
              </a:extLst>
            </p:cNvPr>
            <p:cNvSpPr>
              <a:spLocks/>
            </p:cNvSpPr>
            <p:nvPr/>
          </p:nvSpPr>
          <p:spPr bwMode="auto">
            <a:xfrm rot="5400000">
              <a:off x="5217319" y="2331244"/>
              <a:ext cx="44450" cy="46038"/>
            </a:xfrm>
            <a:custGeom>
              <a:avLst/>
              <a:gdLst>
                <a:gd name="T0" fmla="*/ 86 w 86"/>
                <a:gd name="T1" fmla="*/ 62 h 90"/>
                <a:gd name="T2" fmla="*/ 18 w 86"/>
                <a:gd name="T3" fmla="*/ 0 h 90"/>
                <a:gd name="T4" fmla="*/ 0 w 86"/>
                <a:gd name="T5" fmla="*/ 90 h 90"/>
                <a:gd name="T6" fmla="*/ 86 w 86"/>
                <a:gd name="T7" fmla="*/ 62 h 90"/>
              </a:gdLst>
              <a:ahLst/>
              <a:cxnLst>
                <a:cxn ang="0">
                  <a:pos x="T0" y="T1"/>
                </a:cxn>
                <a:cxn ang="0">
                  <a:pos x="T2" y="T3"/>
                </a:cxn>
                <a:cxn ang="0">
                  <a:pos x="T4" y="T5"/>
                </a:cxn>
                <a:cxn ang="0">
                  <a:pos x="T6" y="T7"/>
                </a:cxn>
              </a:cxnLst>
              <a:rect l="0" t="0" r="r" b="b"/>
              <a:pathLst>
                <a:path w="86" h="90">
                  <a:moveTo>
                    <a:pt x="86" y="62"/>
                  </a:moveTo>
                  <a:lnTo>
                    <a:pt x="18" y="0"/>
                  </a:lnTo>
                  <a:lnTo>
                    <a:pt x="0" y="90"/>
                  </a:lnTo>
                  <a:lnTo>
                    <a:pt x="86" y="62"/>
                  </a:lnTo>
                  <a:close/>
                </a:path>
              </a:pathLst>
            </a:custGeom>
            <a:solidFill>
              <a:srgbClr val="A4CF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34">
              <a:extLst>
                <a:ext uri="{FF2B5EF4-FFF2-40B4-BE49-F238E27FC236}">
                  <a16:creationId xmlns:a16="http://schemas.microsoft.com/office/drawing/2014/main" id="{C25457F9-F947-4156-BF17-5A8252A580AA}"/>
                </a:ext>
              </a:extLst>
            </p:cNvPr>
            <p:cNvSpPr>
              <a:spLocks/>
            </p:cNvSpPr>
            <p:nvPr/>
          </p:nvSpPr>
          <p:spPr bwMode="auto">
            <a:xfrm rot="5400000">
              <a:off x="5241925" y="2373313"/>
              <a:ext cx="131763" cy="55563"/>
            </a:xfrm>
            <a:custGeom>
              <a:avLst/>
              <a:gdLst>
                <a:gd name="T0" fmla="*/ 0 w 256"/>
                <a:gd name="T1" fmla="*/ 96 h 108"/>
                <a:gd name="T2" fmla="*/ 136 w 256"/>
                <a:gd name="T3" fmla="*/ 0 h 108"/>
                <a:gd name="T4" fmla="*/ 256 w 256"/>
                <a:gd name="T5" fmla="*/ 68 h 108"/>
                <a:gd name="T6" fmla="*/ 224 w 256"/>
                <a:gd name="T7" fmla="*/ 88 h 108"/>
                <a:gd name="T8" fmla="*/ 136 w 256"/>
                <a:gd name="T9" fmla="*/ 38 h 108"/>
                <a:gd name="T10" fmla="*/ 36 w 256"/>
                <a:gd name="T11" fmla="*/ 108 h 108"/>
                <a:gd name="T12" fmla="*/ 0 w 256"/>
                <a:gd name="T13" fmla="*/ 96 h 108"/>
              </a:gdLst>
              <a:ahLst/>
              <a:cxnLst>
                <a:cxn ang="0">
                  <a:pos x="T0" y="T1"/>
                </a:cxn>
                <a:cxn ang="0">
                  <a:pos x="T2" y="T3"/>
                </a:cxn>
                <a:cxn ang="0">
                  <a:pos x="T4" y="T5"/>
                </a:cxn>
                <a:cxn ang="0">
                  <a:pos x="T6" y="T7"/>
                </a:cxn>
                <a:cxn ang="0">
                  <a:pos x="T8" y="T9"/>
                </a:cxn>
                <a:cxn ang="0">
                  <a:pos x="T10" y="T11"/>
                </a:cxn>
                <a:cxn ang="0">
                  <a:pos x="T12" y="T13"/>
                </a:cxn>
              </a:cxnLst>
              <a:rect l="0" t="0" r="r" b="b"/>
              <a:pathLst>
                <a:path w="256" h="108">
                  <a:moveTo>
                    <a:pt x="0" y="96"/>
                  </a:moveTo>
                  <a:cubicBezTo>
                    <a:pt x="20" y="40"/>
                    <a:pt x="72" y="0"/>
                    <a:pt x="136" y="0"/>
                  </a:cubicBezTo>
                  <a:cubicBezTo>
                    <a:pt x="186" y="0"/>
                    <a:pt x="232" y="28"/>
                    <a:pt x="256" y="68"/>
                  </a:cubicBezTo>
                  <a:lnTo>
                    <a:pt x="224" y="88"/>
                  </a:lnTo>
                  <a:cubicBezTo>
                    <a:pt x="206" y="58"/>
                    <a:pt x="172" y="38"/>
                    <a:pt x="136" y="38"/>
                  </a:cubicBezTo>
                  <a:cubicBezTo>
                    <a:pt x="88" y="38"/>
                    <a:pt x="50" y="68"/>
                    <a:pt x="36" y="108"/>
                  </a:cubicBezTo>
                  <a:lnTo>
                    <a:pt x="0" y="96"/>
                  </a:lnTo>
                  <a:close/>
                </a:path>
              </a:pathLst>
            </a:custGeom>
            <a:solidFill>
              <a:srgbClr val="228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35">
              <a:extLst>
                <a:ext uri="{FF2B5EF4-FFF2-40B4-BE49-F238E27FC236}">
                  <a16:creationId xmlns:a16="http://schemas.microsoft.com/office/drawing/2014/main" id="{DDBA0095-3478-401A-903F-813A9D5B465D}"/>
                </a:ext>
              </a:extLst>
            </p:cNvPr>
            <p:cNvSpPr>
              <a:spLocks/>
            </p:cNvSpPr>
            <p:nvPr/>
          </p:nvSpPr>
          <p:spPr bwMode="auto">
            <a:xfrm rot="5400000">
              <a:off x="5263356" y="2432844"/>
              <a:ext cx="44450" cy="46038"/>
            </a:xfrm>
            <a:custGeom>
              <a:avLst/>
              <a:gdLst>
                <a:gd name="T0" fmla="*/ 0 w 86"/>
                <a:gd name="T1" fmla="*/ 28 h 90"/>
                <a:gd name="T2" fmla="*/ 68 w 86"/>
                <a:gd name="T3" fmla="*/ 90 h 90"/>
                <a:gd name="T4" fmla="*/ 86 w 86"/>
                <a:gd name="T5" fmla="*/ 0 h 90"/>
                <a:gd name="T6" fmla="*/ 0 w 86"/>
                <a:gd name="T7" fmla="*/ 28 h 90"/>
              </a:gdLst>
              <a:ahLst/>
              <a:cxnLst>
                <a:cxn ang="0">
                  <a:pos x="T0" y="T1"/>
                </a:cxn>
                <a:cxn ang="0">
                  <a:pos x="T2" y="T3"/>
                </a:cxn>
                <a:cxn ang="0">
                  <a:pos x="T4" y="T5"/>
                </a:cxn>
                <a:cxn ang="0">
                  <a:pos x="T6" y="T7"/>
                </a:cxn>
              </a:cxnLst>
              <a:rect l="0" t="0" r="r" b="b"/>
              <a:pathLst>
                <a:path w="86" h="90">
                  <a:moveTo>
                    <a:pt x="0" y="28"/>
                  </a:moveTo>
                  <a:lnTo>
                    <a:pt x="68" y="90"/>
                  </a:lnTo>
                  <a:lnTo>
                    <a:pt x="86" y="0"/>
                  </a:lnTo>
                  <a:lnTo>
                    <a:pt x="0" y="28"/>
                  </a:lnTo>
                  <a:close/>
                </a:path>
              </a:pathLst>
            </a:custGeom>
            <a:solidFill>
              <a:srgbClr val="228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Rectangle 20">
            <a:extLst>
              <a:ext uri="{FF2B5EF4-FFF2-40B4-BE49-F238E27FC236}">
                <a16:creationId xmlns:a16="http://schemas.microsoft.com/office/drawing/2014/main" id="{424E2474-C461-4820-9940-DEDB174FF926}"/>
              </a:ext>
            </a:extLst>
          </p:cNvPr>
          <p:cNvSpPr/>
          <p:nvPr/>
        </p:nvSpPr>
        <p:spPr>
          <a:xfrm>
            <a:off x="5977418" y="2797632"/>
            <a:ext cx="2518230" cy="887422"/>
          </a:xfrm>
          <a:prstGeom prst="rect">
            <a:avLst/>
          </a:prstGeom>
          <a:ln>
            <a:noFill/>
          </a:ln>
        </p:spPr>
        <p:txBody>
          <a:bodyPr wrap="square" lIns="0" tIns="0" rIns="0" bIns="0">
            <a:spAutoFit/>
          </a:bodyPr>
          <a:lstStyle/>
          <a:p>
            <a:pPr>
              <a:spcBef>
                <a:spcPts val="600"/>
              </a:spcBef>
              <a:defRPr/>
            </a:pPr>
            <a:r>
              <a:rPr lang="en-US" b="1" dirty="0">
                <a:solidFill>
                  <a:srgbClr val="8EBB33"/>
                </a:solidFill>
              </a:rPr>
              <a:t>New Topics:</a:t>
            </a:r>
          </a:p>
          <a:p>
            <a:pPr marL="173736" indent="-173736">
              <a:spcBef>
                <a:spcPts val="700"/>
              </a:spcBef>
              <a:buFont typeface="Arial" panose="020B0604020202020204" pitchFamily="34" charset="0"/>
              <a:buChar char="•"/>
              <a:defRPr/>
            </a:pPr>
            <a:r>
              <a:rPr lang="en-US" sz="1400" dirty="0"/>
              <a:t>Mental health</a:t>
            </a:r>
          </a:p>
          <a:p>
            <a:pPr marL="173736" indent="-173736">
              <a:spcBef>
                <a:spcPts val="700"/>
              </a:spcBef>
              <a:buFont typeface="Arial" panose="020B0604020202020204" pitchFamily="34" charset="0"/>
              <a:buChar char="•"/>
              <a:defRPr/>
            </a:pPr>
            <a:r>
              <a:rPr lang="en-US" sz="1400" dirty="0"/>
              <a:t>Pursuing a life of well-being</a:t>
            </a:r>
          </a:p>
        </p:txBody>
      </p:sp>
      <p:grpSp>
        <p:nvGrpSpPr>
          <p:cNvPr id="22" name="Group 21">
            <a:extLst>
              <a:ext uri="{FF2B5EF4-FFF2-40B4-BE49-F238E27FC236}">
                <a16:creationId xmlns:a16="http://schemas.microsoft.com/office/drawing/2014/main" id="{07738DB2-6F38-4AFA-A1D5-EBE981EE7948}"/>
              </a:ext>
            </a:extLst>
          </p:cNvPr>
          <p:cNvGrpSpPr>
            <a:grpSpLocks noChangeAspect="1"/>
          </p:cNvGrpSpPr>
          <p:nvPr/>
        </p:nvGrpSpPr>
        <p:grpSpPr>
          <a:xfrm>
            <a:off x="5193504" y="2797632"/>
            <a:ext cx="452884" cy="685342"/>
            <a:chOff x="3798888" y="1636713"/>
            <a:chExt cx="179387" cy="271463"/>
          </a:xfrm>
        </p:grpSpPr>
        <p:sp>
          <p:nvSpPr>
            <p:cNvPr id="23" name="Freeform 80">
              <a:extLst>
                <a:ext uri="{FF2B5EF4-FFF2-40B4-BE49-F238E27FC236}">
                  <a16:creationId xmlns:a16="http://schemas.microsoft.com/office/drawing/2014/main" id="{F6A6CD48-98AE-4241-90F5-4D32CC88D500}"/>
                </a:ext>
              </a:extLst>
            </p:cNvPr>
            <p:cNvSpPr>
              <a:spLocks/>
            </p:cNvSpPr>
            <p:nvPr/>
          </p:nvSpPr>
          <p:spPr bwMode="auto">
            <a:xfrm rot="5400000">
              <a:off x="3798094" y="1637507"/>
              <a:ext cx="160338" cy="158750"/>
            </a:xfrm>
            <a:custGeom>
              <a:avLst/>
              <a:gdLst>
                <a:gd name="T0" fmla="*/ 0 w 310"/>
                <a:gd name="T1" fmla="*/ 132 h 306"/>
                <a:gd name="T2" fmla="*/ 52 w 310"/>
                <a:gd name="T3" fmla="*/ 256 h 306"/>
                <a:gd name="T4" fmla="*/ 174 w 310"/>
                <a:gd name="T5" fmla="*/ 306 h 306"/>
                <a:gd name="T6" fmla="*/ 232 w 310"/>
                <a:gd name="T7" fmla="*/ 298 h 306"/>
                <a:gd name="T8" fmla="*/ 280 w 310"/>
                <a:gd name="T9" fmla="*/ 272 h 306"/>
                <a:gd name="T10" fmla="*/ 280 w 310"/>
                <a:gd name="T11" fmla="*/ 272 h 306"/>
                <a:gd name="T12" fmla="*/ 280 w 310"/>
                <a:gd name="T13" fmla="*/ 272 h 306"/>
                <a:gd name="T14" fmla="*/ 296 w 310"/>
                <a:gd name="T15" fmla="*/ 260 h 306"/>
                <a:gd name="T16" fmla="*/ 310 w 310"/>
                <a:gd name="T17" fmla="*/ 248 h 306"/>
                <a:gd name="T18" fmla="*/ 288 w 310"/>
                <a:gd name="T19" fmla="*/ 32 h 306"/>
                <a:gd name="T20" fmla="*/ 62 w 310"/>
                <a:gd name="T21" fmla="*/ 0 h 306"/>
                <a:gd name="T22" fmla="*/ 16 w 310"/>
                <a:gd name="T23" fmla="*/ 58 h 306"/>
                <a:gd name="T24" fmla="*/ 0 w 310"/>
                <a:gd name="T25" fmla="*/ 13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 h="306">
                  <a:moveTo>
                    <a:pt x="0" y="132"/>
                  </a:moveTo>
                  <a:cubicBezTo>
                    <a:pt x="0" y="180"/>
                    <a:pt x="20" y="224"/>
                    <a:pt x="52" y="256"/>
                  </a:cubicBezTo>
                  <a:cubicBezTo>
                    <a:pt x="82" y="288"/>
                    <a:pt x="126" y="306"/>
                    <a:pt x="174" y="306"/>
                  </a:cubicBezTo>
                  <a:cubicBezTo>
                    <a:pt x="194" y="306"/>
                    <a:pt x="214" y="304"/>
                    <a:pt x="232" y="298"/>
                  </a:cubicBezTo>
                  <a:cubicBezTo>
                    <a:pt x="250" y="292"/>
                    <a:pt x="266" y="282"/>
                    <a:pt x="280" y="272"/>
                  </a:cubicBezTo>
                  <a:lnTo>
                    <a:pt x="280" y="272"/>
                  </a:lnTo>
                  <a:lnTo>
                    <a:pt x="280" y="272"/>
                  </a:lnTo>
                  <a:lnTo>
                    <a:pt x="296" y="260"/>
                  </a:lnTo>
                  <a:lnTo>
                    <a:pt x="310" y="248"/>
                  </a:lnTo>
                  <a:lnTo>
                    <a:pt x="288" y="32"/>
                  </a:lnTo>
                  <a:lnTo>
                    <a:pt x="62" y="0"/>
                  </a:lnTo>
                  <a:cubicBezTo>
                    <a:pt x="42" y="16"/>
                    <a:pt x="28" y="36"/>
                    <a:pt x="16" y="58"/>
                  </a:cubicBezTo>
                  <a:cubicBezTo>
                    <a:pt x="6" y="80"/>
                    <a:pt x="0" y="106"/>
                    <a:pt x="0" y="13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81">
              <a:extLst>
                <a:ext uri="{FF2B5EF4-FFF2-40B4-BE49-F238E27FC236}">
                  <a16:creationId xmlns:a16="http://schemas.microsoft.com/office/drawing/2014/main" id="{F8E83F32-9B5C-410E-9532-CF1B218287CC}"/>
                </a:ext>
              </a:extLst>
            </p:cNvPr>
            <p:cNvSpPr>
              <a:spLocks/>
            </p:cNvSpPr>
            <p:nvPr/>
          </p:nvSpPr>
          <p:spPr bwMode="auto">
            <a:xfrm rot="5400000">
              <a:off x="3818731" y="1678782"/>
              <a:ext cx="169863" cy="149225"/>
            </a:xfrm>
            <a:custGeom>
              <a:avLst/>
              <a:gdLst>
                <a:gd name="T0" fmla="*/ 326 w 326"/>
                <a:gd name="T1" fmla="*/ 174 h 290"/>
                <a:gd name="T2" fmla="*/ 326 w 326"/>
                <a:gd name="T3" fmla="*/ 146 h 290"/>
                <a:gd name="T4" fmla="*/ 326 w 326"/>
                <a:gd name="T5" fmla="*/ 116 h 290"/>
                <a:gd name="T6" fmla="*/ 272 w 326"/>
                <a:gd name="T7" fmla="*/ 76 h 290"/>
                <a:gd name="T8" fmla="*/ 218 w 326"/>
                <a:gd name="T9" fmla="*/ 36 h 290"/>
                <a:gd name="T10" fmla="*/ 218 w 326"/>
                <a:gd name="T11" fmla="*/ 36 h 290"/>
                <a:gd name="T12" fmla="*/ 218 w 326"/>
                <a:gd name="T13" fmla="*/ 36 h 290"/>
                <a:gd name="T14" fmla="*/ 170 w 326"/>
                <a:gd name="T15" fmla="*/ 10 h 290"/>
                <a:gd name="T16" fmla="*/ 112 w 326"/>
                <a:gd name="T17" fmla="*/ 0 h 290"/>
                <a:gd name="T18" fmla="*/ 52 w 326"/>
                <a:gd name="T19" fmla="*/ 10 h 290"/>
                <a:gd name="T20" fmla="*/ 0 w 326"/>
                <a:gd name="T21" fmla="*/ 42 h 290"/>
                <a:gd name="T22" fmla="*/ 138 w 326"/>
                <a:gd name="T23" fmla="*/ 154 h 290"/>
                <a:gd name="T24" fmla="*/ 248 w 326"/>
                <a:gd name="T25" fmla="*/ 290 h 290"/>
                <a:gd name="T26" fmla="*/ 288 w 326"/>
                <a:gd name="T27" fmla="*/ 262 h 290"/>
                <a:gd name="T28" fmla="*/ 326 w 326"/>
                <a:gd name="T29" fmla="*/ 232 h 290"/>
                <a:gd name="T30" fmla="*/ 326 w 326"/>
                <a:gd name="T31" fmla="*/ 204 h 290"/>
                <a:gd name="T32" fmla="*/ 326 w 326"/>
                <a:gd name="T33" fmla="*/ 174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6" h="290">
                  <a:moveTo>
                    <a:pt x="326" y="174"/>
                  </a:moveTo>
                  <a:lnTo>
                    <a:pt x="326" y="146"/>
                  </a:lnTo>
                  <a:lnTo>
                    <a:pt x="326" y="116"/>
                  </a:lnTo>
                  <a:lnTo>
                    <a:pt x="272" y="76"/>
                  </a:lnTo>
                  <a:lnTo>
                    <a:pt x="218" y="36"/>
                  </a:lnTo>
                  <a:lnTo>
                    <a:pt x="218" y="36"/>
                  </a:lnTo>
                  <a:lnTo>
                    <a:pt x="218" y="36"/>
                  </a:lnTo>
                  <a:cubicBezTo>
                    <a:pt x="204" y="24"/>
                    <a:pt x="188" y="16"/>
                    <a:pt x="170" y="10"/>
                  </a:cubicBezTo>
                  <a:cubicBezTo>
                    <a:pt x="152" y="2"/>
                    <a:pt x="132" y="0"/>
                    <a:pt x="112" y="0"/>
                  </a:cubicBezTo>
                  <a:cubicBezTo>
                    <a:pt x="92" y="0"/>
                    <a:pt x="70" y="4"/>
                    <a:pt x="52" y="10"/>
                  </a:cubicBezTo>
                  <a:cubicBezTo>
                    <a:pt x="32" y="18"/>
                    <a:pt x="14" y="28"/>
                    <a:pt x="0" y="42"/>
                  </a:cubicBezTo>
                  <a:cubicBezTo>
                    <a:pt x="0" y="42"/>
                    <a:pt x="62" y="78"/>
                    <a:pt x="138" y="154"/>
                  </a:cubicBezTo>
                  <a:cubicBezTo>
                    <a:pt x="204" y="220"/>
                    <a:pt x="248" y="290"/>
                    <a:pt x="248" y="290"/>
                  </a:cubicBezTo>
                  <a:lnTo>
                    <a:pt x="288" y="262"/>
                  </a:lnTo>
                  <a:lnTo>
                    <a:pt x="326" y="232"/>
                  </a:lnTo>
                  <a:lnTo>
                    <a:pt x="326" y="204"/>
                  </a:lnTo>
                  <a:lnTo>
                    <a:pt x="326" y="174"/>
                  </a:lnTo>
                  <a:close/>
                </a:path>
              </a:pathLst>
            </a:custGeom>
            <a:solidFill>
              <a:srgbClr val="DAD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82">
              <a:extLst>
                <a:ext uri="{FF2B5EF4-FFF2-40B4-BE49-F238E27FC236}">
                  <a16:creationId xmlns:a16="http://schemas.microsoft.com/office/drawing/2014/main" id="{BB81765E-E8D7-4EAB-9173-16F8B7DB737E}"/>
                </a:ext>
              </a:extLst>
            </p:cNvPr>
            <p:cNvSpPr>
              <a:spLocks/>
            </p:cNvSpPr>
            <p:nvPr/>
          </p:nvSpPr>
          <p:spPr bwMode="auto">
            <a:xfrm rot="5400000">
              <a:off x="3802063" y="1776413"/>
              <a:ext cx="112713" cy="36513"/>
            </a:xfrm>
            <a:custGeom>
              <a:avLst/>
              <a:gdLst>
                <a:gd name="T0" fmla="*/ 0 w 216"/>
                <a:gd name="T1" fmla="*/ 60 h 70"/>
                <a:gd name="T2" fmla="*/ 60 w 216"/>
                <a:gd name="T3" fmla="*/ 0 h 70"/>
                <a:gd name="T4" fmla="*/ 216 w 216"/>
                <a:gd name="T5" fmla="*/ 0 h 70"/>
                <a:gd name="T6" fmla="*/ 216 w 216"/>
                <a:gd name="T7" fmla="*/ 14 h 70"/>
                <a:gd name="T8" fmla="*/ 68 w 216"/>
                <a:gd name="T9" fmla="*/ 14 h 70"/>
                <a:gd name="T10" fmla="*/ 10 w 216"/>
                <a:gd name="T11" fmla="*/ 70 h 70"/>
                <a:gd name="T12" fmla="*/ 0 w 216"/>
                <a:gd name="T13" fmla="*/ 60 h 70"/>
              </a:gdLst>
              <a:ahLst/>
              <a:cxnLst>
                <a:cxn ang="0">
                  <a:pos x="T0" y="T1"/>
                </a:cxn>
                <a:cxn ang="0">
                  <a:pos x="T2" y="T3"/>
                </a:cxn>
                <a:cxn ang="0">
                  <a:pos x="T4" y="T5"/>
                </a:cxn>
                <a:cxn ang="0">
                  <a:pos x="T6" y="T7"/>
                </a:cxn>
                <a:cxn ang="0">
                  <a:pos x="T8" y="T9"/>
                </a:cxn>
                <a:cxn ang="0">
                  <a:pos x="T10" y="T11"/>
                </a:cxn>
                <a:cxn ang="0">
                  <a:pos x="T12" y="T13"/>
                </a:cxn>
              </a:cxnLst>
              <a:rect l="0" t="0" r="r" b="b"/>
              <a:pathLst>
                <a:path w="216" h="70">
                  <a:moveTo>
                    <a:pt x="0" y="60"/>
                  </a:moveTo>
                  <a:lnTo>
                    <a:pt x="60" y="0"/>
                  </a:lnTo>
                  <a:lnTo>
                    <a:pt x="216" y="0"/>
                  </a:lnTo>
                  <a:lnTo>
                    <a:pt x="216" y="14"/>
                  </a:lnTo>
                  <a:lnTo>
                    <a:pt x="68" y="14"/>
                  </a:lnTo>
                  <a:lnTo>
                    <a:pt x="10" y="70"/>
                  </a:lnTo>
                  <a:lnTo>
                    <a:pt x="0" y="60"/>
                  </a:lnTo>
                  <a:close/>
                </a:path>
              </a:pathLst>
            </a:custGeom>
            <a:solidFill>
              <a:srgbClr val="FFC7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83">
              <a:extLst>
                <a:ext uri="{FF2B5EF4-FFF2-40B4-BE49-F238E27FC236}">
                  <a16:creationId xmlns:a16="http://schemas.microsoft.com/office/drawing/2014/main" id="{9BCBD632-8EE3-48E9-9683-3608CA1F21A4}"/>
                </a:ext>
              </a:extLst>
            </p:cNvPr>
            <p:cNvSpPr>
              <a:spLocks/>
            </p:cNvSpPr>
            <p:nvPr/>
          </p:nvSpPr>
          <p:spPr bwMode="auto">
            <a:xfrm rot="5400000">
              <a:off x="3862388" y="1776413"/>
              <a:ext cx="112713" cy="36513"/>
            </a:xfrm>
            <a:custGeom>
              <a:avLst/>
              <a:gdLst>
                <a:gd name="T0" fmla="*/ 10 w 216"/>
                <a:gd name="T1" fmla="*/ 0 h 70"/>
                <a:gd name="T2" fmla="*/ 68 w 216"/>
                <a:gd name="T3" fmla="*/ 56 h 70"/>
                <a:gd name="T4" fmla="*/ 216 w 216"/>
                <a:gd name="T5" fmla="*/ 56 h 70"/>
                <a:gd name="T6" fmla="*/ 216 w 216"/>
                <a:gd name="T7" fmla="*/ 70 h 70"/>
                <a:gd name="T8" fmla="*/ 60 w 216"/>
                <a:gd name="T9" fmla="*/ 70 h 70"/>
                <a:gd name="T10" fmla="*/ 0 w 216"/>
                <a:gd name="T11" fmla="*/ 10 h 70"/>
                <a:gd name="T12" fmla="*/ 10 w 216"/>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216" h="70">
                  <a:moveTo>
                    <a:pt x="10" y="0"/>
                  </a:moveTo>
                  <a:lnTo>
                    <a:pt x="68" y="56"/>
                  </a:lnTo>
                  <a:lnTo>
                    <a:pt x="216" y="56"/>
                  </a:lnTo>
                  <a:lnTo>
                    <a:pt x="216" y="70"/>
                  </a:lnTo>
                  <a:lnTo>
                    <a:pt x="60" y="70"/>
                  </a:lnTo>
                  <a:lnTo>
                    <a:pt x="0" y="10"/>
                  </a:lnTo>
                  <a:lnTo>
                    <a:pt x="10" y="0"/>
                  </a:lnTo>
                  <a:close/>
                </a:path>
              </a:pathLst>
            </a:custGeom>
            <a:solidFill>
              <a:srgbClr val="FFC7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84">
              <a:extLst>
                <a:ext uri="{FF2B5EF4-FFF2-40B4-BE49-F238E27FC236}">
                  <a16:creationId xmlns:a16="http://schemas.microsoft.com/office/drawing/2014/main" id="{CC0EF13F-7CD2-4484-9AEC-2691467007DB}"/>
                </a:ext>
              </a:extLst>
            </p:cNvPr>
            <p:cNvSpPr>
              <a:spLocks/>
            </p:cNvSpPr>
            <p:nvPr/>
          </p:nvSpPr>
          <p:spPr bwMode="auto">
            <a:xfrm rot="5400000">
              <a:off x="3880644" y="1869282"/>
              <a:ext cx="15875" cy="61913"/>
            </a:xfrm>
            <a:custGeom>
              <a:avLst/>
              <a:gdLst>
                <a:gd name="T0" fmla="*/ 30 w 30"/>
                <a:gd name="T1" fmla="*/ 30 h 120"/>
                <a:gd name="T2" fmla="*/ 0 w 30"/>
                <a:gd name="T3" fmla="*/ 0 h 120"/>
                <a:gd name="T4" fmla="*/ 0 w 30"/>
                <a:gd name="T5" fmla="*/ 120 h 120"/>
                <a:gd name="T6" fmla="*/ 30 w 30"/>
                <a:gd name="T7" fmla="*/ 90 h 120"/>
                <a:gd name="T8" fmla="*/ 30 w 30"/>
                <a:gd name="T9" fmla="*/ 30 h 120"/>
              </a:gdLst>
              <a:ahLst/>
              <a:cxnLst>
                <a:cxn ang="0">
                  <a:pos x="T0" y="T1"/>
                </a:cxn>
                <a:cxn ang="0">
                  <a:pos x="T2" y="T3"/>
                </a:cxn>
                <a:cxn ang="0">
                  <a:pos x="T4" y="T5"/>
                </a:cxn>
                <a:cxn ang="0">
                  <a:pos x="T6" y="T7"/>
                </a:cxn>
                <a:cxn ang="0">
                  <a:pos x="T8" y="T9"/>
                </a:cxn>
              </a:cxnLst>
              <a:rect l="0" t="0" r="r" b="b"/>
              <a:pathLst>
                <a:path w="30" h="120">
                  <a:moveTo>
                    <a:pt x="30" y="30"/>
                  </a:moveTo>
                  <a:lnTo>
                    <a:pt x="0" y="0"/>
                  </a:lnTo>
                  <a:lnTo>
                    <a:pt x="0" y="120"/>
                  </a:lnTo>
                  <a:lnTo>
                    <a:pt x="30" y="90"/>
                  </a:lnTo>
                  <a:lnTo>
                    <a:pt x="30" y="30"/>
                  </a:lnTo>
                  <a:close/>
                </a:path>
              </a:pathLst>
            </a:custGeom>
            <a:solidFill>
              <a:srgbClr val="006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85">
              <a:extLst>
                <a:ext uri="{FF2B5EF4-FFF2-40B4-BE49-F238E27FC236}">
                  <a16:creationId xmlns:a16="http://schemas.microsoft.com/office/drawing/2014/main" id="{AAFB99B4-CE14-44B4-B043-52A4A9806109}"/>
                </a:ext>
              </a:extLst>
            </p:cNvPr>
            <p:cNvSpPr>
              <a:spLocks noChangeArrowheads="1"/>
            </p:cNvSpPr>
            <p:nvPr/>
          </p:nvSpPr>
          <p:spPr bwMode="auto">
            <a:xfrm rot="5400000">
              <a:off x="3879850" y="1824038"/>
              <a:ext cx="17463" cy="80963"/>
            </a:xfrm>
            <a:prstGeom prst="rect">
              <a:avLst/>
            </a:prstGeom>
            <a:solidFill>
              <a:srgbClr val="0062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86">
              <a:extLst>
                <a:ext uri="{FF2B5EF4-FFF2-40B4-BE49-F238E27FC236}">
                  <a16:creationId xmlns:a16="http://schemas.microsoft.com/office/drawing/2014/main" id="{5431EA53-A4CC-4741-AF9F-520E7F4FBC57}"/>
                </a:ext>
              </a:extLst>
            </p:cNvPr>
            <p:cNvSpPr>
              <a:spLocks/>
            </p:cNvSpPr>
            <p:nvPr/>
          </p:nvSpPr>
          <p:spPr bwMode="auto">
            <a:xfrm rot="5400000">
              <a:off x="3876675" y="1798638"/>
              <a:ext cx="23813" cy="90488"/>
            </a:xfrm>
            <a:custGeom>
              <a:avLst/>
              <a:gdLst>
                <a:gd name="T0" fmla="*/ 44 w 44"/>
                <a:gd name="T1" fmla="*/ 10 h 176"/>
                <a:gd name="T2" fmla="*/ 44 w 44"/>
                <a:gd name="T3" fmla="*/ 168 h 176"/>
                <a:gd name="T4" fmla="*/ 36 w 44"/>
                <a:gd name="T5" fmla="*/ 176 h 176"/>
                <a:gd name="T6" fmla="*/ 8 w 44"/>
                <a:gd name="T7" fmla="*/ 176 h 176"/>
                <a:gd name="T8" fmla="*/ 0 w 44"/>
                <a:gd name="T9" fmla="*/ 168 h 176"/>
                <a:gd name="T10" fmla="*/ 0 w 44"/>
                <a:gd name="T11" fmla="*/ 10 h 176"/>
                <a:gd name="T12" fmla="*/ 8 w 44"/>
                <a:gd name="T13" fmla="*/ 0 h 176"/>
                <a:gd name="T14" fmla="*/ 36 w 44"/>
                <a:gd name="T15" fmla="*/ 0 h 176"/>
                <a:gd name="T16" fmla="*/ 44 w 44"/>
                <a:gd name="T17" fmla="*/ 1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76">
                  <a:moveTo>
                    <a:pt x="44" y="10"/>
                  </a:moveTo>
                  <a:lnTo>
                    <a:pt x="44" y="168"/>
                  </a:lnTo>
                  <a:cubicBezTo>
                    <a:pt x="44" y="172"/>
                    <a:pt x="40" y="176"/>
                    <a:pt x="36" y="176"/>
                  </a:cubicBezTo>
                  <a:lnTo>
                    <a:pt x="8" y="176"/>
                  </a:lnTo>
                  <a:cubicBezTo>
                    <a:pt x="4" y="176"/>
                    <a:pt x="0" y="172"/>
                    <a:pt x="0" y="168"/>
                  </a:cubicBezTo>
                  <a:lnTo>
                    <a:pt x="0" y="10"/>
                  </a:lnTo>
                  <a:cubicBezTo>
                    <a:pt x="0" y="4"/>
                    <a:pt x="4" y="0"/>
                    <a:pt x="8" y="0"/>
                  </a:cubicBezTo>
                  <a:lnTo>
                    <a:pt x="36" y="0"/>
                  </a:lnTo>
                  <a:cubicBezTo>
                    <a:pt x="40" y="0"/>
                    <a:pt x="44" y="4"/>
                    <a:pt x="44" y="10"/>
                  </a:cubicBezTo>
                  <a:close/>
                </a:path>
              </a:pathLst>
            </a:custGeom>
            <a:solidFill>
              <a:srgbClr val="228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87">
              <a:extLst>
                <a:ext uri="{FF2B5EF4-FFF2-40B4-BE49-F238E27FC236}">
                  <a16:creationId xmlns:a16="http://schemas.microsoft.com/office/drawing/2014/main" id="{557F76D3-77EA-4615-A082-663F1CCEDAFE}"/>
                </a:ext>
              </a:extLst>
            </p:cNvPr>
            <p:cNvSpPr>
              <a:spLocks/>
            </p:cNvSpPr>
            <p:nvPr/>
          </p:nvSpPr>
          <p:spPr bwMode="auto">
            <a:xfrm rot="5400000">
              <a:off x="3899694" y="1821657"/>
              <a:ext cx="23813" cy="44450"/>
            </a:xfrm>
            <a:custGeom>
              <a:avLst/>
              <a:gdLst>
                <a:gd name="T0" fmla="*/ 44 w 44"/>
                <a:gd name="T1" fmla="*/ 8 h 86"/>
                <a:gd name="T2" fmla="*/ 44 w 44"/>
                <a:gd name="T3" fmla="*/ 86 h 86"/>
                <a:gd name="T4" fmla="*/ 0 w 44"/>
                <a:gd name="T5" fmla="*/ 86 h 86"/>
                <a:gd name="T6" fmla="*/ 0 w 44"/>
                <a:gd name="T7" fmla="*/ 8 h 86"/>
                <a:gd name="T8" fmla="*/ 8 w 44"/>
                <a:gd name="T9" fmla="*/ 0 h 86"/>
                <a:gd name="T10" fmla="*/ 36 w 44"/>
                <a:gd name="T11" fmla="*/ 0 h 86"/>
                <a:gd name="T12" fmla="*/ 44 w 44"/>
                <a:gd name="T13" fmla="*/ 8 h 86"/>
              </a:gdLst>
              <a:ahLst/>
              <a:cxnLst>
                <a:cxn ang="0">
                  <a:pos x="T0" y="T1"/>
                </a:cxn>
                <a:cxn ang="0">
                  <a:pos x="T2" y="T3"/>
                </a:cxn>
                <a:cxn ang="0">
                  <a:pos x="T4" y="T5"/>
                </a:cxn>
                <a:cxn ang="0">
                  <a:pos x="T6" y="T7"/>
                </a:cxn>
                <a:cxn ang="0">
                  <a:pos x="T8" y="T9"/>
                </a:cxn>
                <a:cxn ang="0">
                  <a:pos x="T10" y="T11"/>
                </a:cxn>
                <a:cxn ang="0">
                  <a:pos x="T12" y="T13"/>
                </a:cxn>
              </a:cxnLst>
              <a:rect l="0" t="0" r="r" b="b"/>
              <a:pathLst>
                <a:path w="44" h="86">
                  <a:moveTo>
                    <a:pt x="44" y="8"/>
                  </a:moveTo>
                  <a:lnTo>
                    <a:pt x="44" y="86"/>
                  </a:lnTo>
                  <a:lnTo>
                    <a:pt x="0" y="86"/>
                  </a:lnTo>
                  <a:lnTo>
                    <a:pt x="0" y="8"/>
                  </a:lnTo>
                  <a:cubicBezTo>
                    <a:pt x="0" y="2"/>
                    <a:pt x="4" y="0"/>
                    <a:pt x="8" y="0"/>
                  </a:cubicBezTo>
                  <a:lnTo>
                    <a:pt x="36" y="0"/>
                  </a:lnTo>
                  <a:cubicBezTo>
                    <a:pt x="40" y="0"/>
                    <a:pt x="44" y="2"/>
                    <a:pt x="44" y="8"/>
                  </a:cubicBezTo>
                  <a:close/>
                </a:path>
              </a:pathLst>
            </a:custGeom>
            <a:solidFill>
              <a:srgbClr val="006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88">
              <a:extLst>
                <a:ext uri="{FF2B5EF4-FFF2-40B4-BE49-F238E27FC236}">
                  <a16:creationId xmlns:a16="http://schemas.microsoft.com/office/drawing/2014/main" id="{917D783C-23CA-4788-AC9E-3ADE9BE3527B}"/>
                </a:ext>
              </a:extLst>
            </p:cNvPr>
            <p:cNvSpPr>
              <a:spLocks/>
            </p:cNvSpPr>
            <p:nvPr/>
          </p:nvSpPr>
          <p:spPr bwMode="auto">
            <a:xfrm rot="5400000">
              <a:off x="3878263" y="1836738"/>
              <a:ext cx="20638" cy="90488"/>
            </a:xfrm>
            <a:custGeom>
              <a:avLst/>
              <a:gdLst>
                <a:gd name="T0" fmla="*/ 42 w 42"/>
                <a:gd name="T1" fmla="*/ 10 h 176"/>
                <a:gd name="T2" fmla="*/ 42 w 42"/>
                <a:gd name="T3" fmla="*/ 168 h 176"/>
                <a:gd name="T4" fmla="*/ 34 w 42"/>
                <a:gd name="T5" fmla="*/ 176 h 176"/>
                <a:gd name="T6" fmla="*/ 8 w 42"/>
                <a:gd name="T7" fmla="*/ 176 h 176"/>
                <a:gd name="T8" fmla="*/ 0 w 42"/>
                <a:gd name="T9" fmla="*/ 168 h 176"/>
                <a:gd name="T10" fmla="*/ 0 w 42"/>
                <a:gd name="T11" fmla="*/ 10 h 176"/>
                <a:gd name="T12" fmla="*/ 8 w 42"/>
                <a:gd name="T13" fmla="*/ 0 h 176"/>
                <a:gd name="T14" fmla="*/ 34 w 42"/>
                <a:gd name="T15" fmla="*/ 0 h 176"/>
                <a:gd name="T16" fmla="*/ 42 w 42"/>
                <a:gd name="T17" fmla="*/ 1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76">
                  <a:moveTo>
                    <a:pt x="42" y="10"/>
                  </a:moveTo>
                  <a:lnTo>
                    <a:pt x="42" y="168"/>
                  </a:lnTo>
                  <a:cubicBezTo>
                    <a:pt x="42" y="172"/>
                    <a:pt x="40" y="176"/>
                    <a:pt x="34" y="176"/>
                  </a:cubicBezTo>
                  <a:lnTo>
                    <a:pt x="8" y="176"/>
                  </a:lnTo>
                  <a:cubicBezTo>
                    <a:pt x="2" y="176"/>
                    <a:pt x="0" y="172"/>
                    <a:pt x="0" y="168"/>
                  </a:cubicBezTo>
                  <a:lnTo>
                    <a:pt x="0" y="10"/>
                  </a:lnTo>
                  <a:cubicBezTo>
                    <a:pt x="0" y="4"/>
                    <a:pt x="2" y="0"/>
                    <a:pt x="8" y="0"/>
                  </a:cubicBezTo>
                  <a:lnTo>
                    <a:pt x="34" y="0"/>
                  </a:lnTo>
                  <a:cubicBezTo>
                    <a:pt x="40" y="0"/>
                    <a:pt x="42" y="4"/>
                    <a:pt x="42" y="10"/>
                  </a:cubicBezTo>
                  <a:close/>
                </a:path>
              </a:pathLst>
            </a:custGeom>
            <a:solidFill>
              <a:srgbClr val="228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89">
              <a:extLst>
                <a:ext uri="{FF2B5EF4-FFF2-40B4-BE49-F238E27FC236}">
                  <a16:creationId xmlns:a16="http://schemas.microsoft.com/office/drawing/2014/main" id="{E1A784EB-52F5-42BA-B5F8-40AF41F9F6C0}"/>
                </a:ext>
              </a:extLst>
            </p:cNvPr>
            <p:cNvSpPr>
              <a:spLocks/>
            </p:cNvSpPr>
            <p:nvPr/>
          </p:nvSpPr>
          <p:spPr bwMode="auto">
            <a:xfrm rot="5400000">
              <a:off x="3901281" y="1859757"/>
              <a:ext cx="20638" cy="44450"/>
            </a:xfrm>
            <a:custGeom>
              <a:avLst/>
              <a:gdLst>
                <a:gd name="T0" fmla="*/ 42 w 42"/>
                <a:gd name="T1" fmla="*/ 8 h 86"/>
                <a:gd name="T2" fmla="*/ 42 w 42"/>
                <a:gd name="T3" fmla="*/ 86 h 86"/>
                <a:gd name="T4" fmla="*/ 0 w 42"/>
                <a:gd name="T5" fmla="*/ 86 h 86"/>
                <a:gd name="T6" fmla="*/ 0 w 42"/>
                <a:gd name="T7" fmla="*/ 8 h 86"/>
                <a:gd name="T8" fmla="*/ 8 w 42"/>
                <a:gd name="T9" fmla="*/ 0 h 86"/>
                <a:gd name="T10" fmla="*/ 34 w 42"/>
                <a:gd name="T11" fmla="*/ 0 h 86"/>
                <a:gd name="T12" fmla="*/ 42 w 42"/>
                <a:gd name="T13" fmla="*/ 8 h 86"/>
              </a:gdLst>
              <a:ahLst/>
              <a:cxnLst>
                <a:cxn ang="0">
                  <a:pos x="T0" y="T1"/>
                </a:cxn>
                <a:cxn ang="0">
                  <a:pos x="T2" y="T3"/>
                </a:cxn>
                <a:cxn ang="0">
                  <a:pos x="T4" y="T5"/>
                </a:cxn>
                <a:cxn ang="0">
                  <a:pos x="T6" y="T7"/>
                </a:cxn>
                <a:cxn ang="0">
                  <a:pos x="T8" y="T9"/>
                </a:cxn>
                <a:cxn ang="0">
                  <a:pos x="T10" y="T11"/>
                </a:cxn>
                <a:cxn ang="0">
                  <a:pos x="T12" y="T13"/>
                </a:cxn>
              </a:cxnLst>
              <a:rect l="0" t="0" r="r" b="b"/>
              <a:pathLst>
                <a:path w="42" h="86">
                  <a:moveTo>
                    <a:pt x="42" y="8"/>
                  </a:moveTo>
                  <a:lnTo>
                    <a:pt x="42" y="86"/>
                  </a:lnTo>
                  <a:lnTo>
                    <a:pt x="0" y="86"/>
                  </a:lnTo>
                  <a:lnTo>
                    <a:pt x="0" y="8"/>
                  </a:lnTo>
                  <a:cubicBezTo>
                    <a:pt x="0" y="2"/>
                    <a:pt x="2" y="0"/>
                    <a:pt x="8" y="0"/>
                  </a:cubicBezTo>
                  <a:lnTo>
                    <a:pt x="34" y="0"/>
                  </a:lnTo>
                  <a:cubicBezTo>
                    <a:pt x="40" y="0"/>
                    <a:pt x="42" y="2"/>
                    <a:pt x="42" y="8"/>
                  </a:cubicBezTo>
                  <a:close/>
                </a:path>
              </a:pathLst>
            </a:custGeom>
            <a:solidFill>
              <a:srgbClr val="006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11" name="Straight Connector 10">
            <a:extLst>
              <a:ext uri="{FF2B5EF4-FFF2-40B4-BE49-F238E27FC236}">
                <a16:creationId xmlns:a16="http://schemas.microsoft.com/office/drawing/2014/main" id="{6299299F-7D9C-43E8-AA6C-37DC9C9E4C38}"/>
              </a:ext>
            </a:extLst>
          </p:cNvPr>
          <p:cNvCxnSpPr>
            <a:cxnSpLocks/>
          </p:cNvCxnSpPr>
          <p:nvPr/>
        </p:nvCxnSpPr>
        <p:spPr>
          <a:xfrm>
            <a:off x="4572000" y="2797632"/>
            <a:ext cx="0" cy="3026171"/>
          </a:xfrm>
          <a:prstGeom prst="line">
            <a:avLst/>
          </a:prstGeom>
          <a:noFill/>
          <a:ln w="9525" cap="flat" cmpd="sng" algn="ctr">
            <a:solidFill>
              <a:schemeClr val="bg2"/>
            </a:solidFill>
            <a:prstDash val="solid"/>
            <a:miter lim="800000"/>
          </a:ln>
          <a:effectLst/>
        </p:spPr>
      </p:cxnSp>
    </p:spTree>
    <p:extLst>
      <p:ext uri="{BB962C8B-B14F-4D97-AF65-F5344CB8AC3E}">
        <p14:creationId xmlns:p14="http://schemas.microsoft.com/office/powerpoint/2010/main" val="35528865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4DC10-F6BD-4779-BD65-66700077AD38}"/>
              </a:ext>
            </a:extLst>
          </p:cNvPr>
          <p:cNvSpPr>
            <a:spLocks noGrp="1"/>
          </p:cNvSpPr>
          <p:nvPr>
            <p:ph type="title"/>
          </p:nvPr>
        </p:nvSpPr>
        <p:spPr/>
        <p:txBody>
          <a:bodyPr/>
          <a:lstStyle/>
          <a:p>
            <a:r>
              <a:rPr lang="en-US" dirty="0"/>
              <a:t>Health &amp; Wellness Toolkits</a:t>
            </a:r>
            <a:br>
              <a:rPr lang="en-US" dirty="0"/>
            </a:br>
            <a:endParaRPr lang="en-US" dirty="0"/>
          </a:p>
        </p:txBody>
      </p:sp>
      <p:sp>
        <p:nvSpPr>
          <p:cNvPr id="6" name="TextBox 5">
            <a:extLst>
              <a:ext uri="{FF2B5EF4-FFF2-40B4-BE49-F238E27FC236}">
                <a16:creationId xmlns:a16="http://schemas.microsoft.com/office/drawing/2014/main" id="{E2519D9B-3EC8-4BBD-B2FA-C08D6730BE50}"/>
              </a:ext>
            </a:extLst>
          </p:cNvPr>
          <p:cNvSpPr txBox="1"/>
          <p:nvPr/>
        </p:nvSpPr>
        <p:spPr>
          <a:xfrm>
            <a:off x="499396" y="5583898"/>
            <a:ext cx="2805495" cy="658152"/>
          </a:xfrm>
          <a:prstGeom prst="rect">
            <a:avLst/>
          </a:prstGeom>
          <a:noFill/>
        </p:spPr>
        <p:txBody>
          <a:bodyPr wrap="square" lIns="91440" tIns="91440" rIns="91440" bIns="91440" rtlCol="0" anchor="t">
            <a:noAutofit/>
          </a:bodyPr>
          <a:lstStyle/>
          <a:p>
            <a:pPr algn="ctr" defTabSz="456758" fontAlgn="base"/>
            <a:r>
              <a:rPr lang="en-US" sz="1000" b="1" spc="20" dirty="0">
                <a:solidFill>
                  <a:schemeClr val="accent2"/>
                </a:solidFill>
              </a:rPr>
              <a:t>Employer Toolkit explains the campaign objective, model timeline and elements available within the toolkit</a:t>
            </a:r>
          </a:p>
        </p:txBody>
      </p:sp>
      <p:sp>
        <p:nvSpPr>
          <p:cNvPr id="54" name="Rectangle 53">
            <a:extLst>
              <a:ext uri="{FF2B5EF4-FFF2-40B4-BE49-F238E27FC236}">
                <a16:creationId xmlns:a16="http://schemas.microsoft.com/office/drawing/2014/main" id="{AA5CD70E-5E27-4CDE-A9BB-D2C6C22448A3}"/>
              </a:ext>
            </a:extLst>
          </p:cNvPr>
          <p:cNvSpPr/>
          <p:nvPr/>
        </p:nvSpPr>
        <p:spPr>
          <a:xfrm>
            <a:off x="-1598" y="1209675"/>
            <a:ext cx="9145598" cy="498111"/>
          </a:xfrm>
          <a:prstGeom prst="rect">
            <a:avLst/>
          </a:prstGeom>
          <a:solidFill>
            <a:schemeClr val="accent1"/>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bg1"/>
              </a:solidFill>
              <a:effectLst/>
              <a:uLnTx/>
              <a:uFillTx/>
              <a:latin typeface="Arial"/>
              <a:ea typeface="+mn-ea"/>
              <a:cs typeface="+mn-cs"/>
            </a:endParaRPr>
          </a:p>
        </p:txBody>
      </p:sp>
      <p:sp>
        <p:nvSpPr>
          <p:cNvPr id="56" name="Rectangle 55">
            <a:extLst>
              <a:ext uri="{FF2B5EF4-FFF2-40B4-BE49-F238E27FC236}">
                <a16:creationId xmlns:a16="http://schemas.microsoft.com/office/drawing/2014/main" id="{F3077472-78B0-41C9-88AB-2BB77E299372}"/>
              </a:ext>
            </a:extLst>
          </p:cNvPr>
          <p:cNvSpPr/>
          <p:nvPr/>
        </p:nvSpPr>
        <p:spPr>
          <a:xfrm>
            <a:off x="9525" y="1212996"/>
            <a:ext cx="8802579" cy="4902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57200" rtlCol="0" anchor="ctr"/>
          <a:lstStyle/>
          <a:p>
            <a:pPr>
              <a:lnSpc>
                <a:spcPct val="110000"/>
              </a:lnSpc>
              <a:buClr>
                <a:srgbClr val="0061A0"/>
              </a:buClr>
              <a:defRPr/>
            </a:pPr>
            <a:r>
              <a:rPr lang="en-US" sz="1600" dirty="0">
                <a:solidFill>
                  <a:schemeClr val="bg1"/>
                </a:solidFill>
              </a:rPr>
              <a:t>Each health topic toolkit consists of a range of tools and materials </a:t>
            </a:r>
          </a:p>
        </p:txBody>
      </p:sp>
      <p:pic>
        <p:nvPicPr>
          <p:cNvPr id="10" name="Picture 9">
            <a:extLst>
              <a:ext uri="{FF2B5EF4-FFF2-40B4-BE49-F238E27FC236}">
                <a16:creationId xmlns:a16="http://schemas.microsoft.com/office/drawing/2014/main" id="{4434EF18-8F4F-4F50-B1E7-5ACBBD75DC70}"/>
              </a:ext>
            </a:extLst>
          </p:cNvPr>
          <p:cNvPicPr>
            <a:picLocks noChangeAspect="1"/>
          </p:cNvPicPr>
          <p:nvPr/>
        </p:nvPicPr>
        <p:blipFill rotWithShape="1">
          <a:blip r:embed="rId2"/>
          <a:srcRect l="25166" t="12564" r="38216"/>
          <a:stretch/>
        </p:blipFill>
        <p:spPr>
          <a:xfrm>
            <a:off x="497775" y="1969030"/>
            <a:ext cx="2795019" cy="3615112"/>
          </a:xfrm>
          <a:prstGeom prst="rect">
            <a:avLst/>
          </a:prstGeom>
          <a:ln w="6350">
            <a:solidFill>
              <a:schemeClr val="bg1">
                <a:lumMod val="75000"/>
              </a:schemeClr>
            </a:solidFill>
          </a:ln>
        </p:spPr>
      </p:pic>
      <p:sp>
        <p:nvSpPr>
          <p:cNvPr id="17" name="TextBox 16">
            <a:extLst>
              <a:ext uri="{FF2B5EF4-FFF2-40B4-BE49-F238E27FC236}">
                <a16:creationId xmlns:a16="http://schemas.microsoft.com/office/drawing/2014/main" id="{91D4BEC4-4E1C-47EB-A7D8-BC0E0498A4F9}"/>
              </a:ext>
            </a:extLst>
          </p:cNvPr>
          <p:cNvSpPr txBox="1"/>
          <p:nvPr/>
        </p:nvSpPr>
        <p:spPr>
          <a:xfrm>
            <a:off x="3726059" y="5585719"/>
            <a:ext cx="1500102" cy="423081"/>
          </a:xfrm>
          <a:prstGeom prst="rect">
            <a:avLst/>
          </a:prstGeom>
          <a:noFill/>
        </p:spPr>
        <p:txBody>
          <a:bodyPr wrap="square" lIns="91440" tIns="91440" rIns="91440" bIns="91440" rtlCol="0" anchor="t">
            <a:noAutofit/>
          </a:bodyPr>
          <a:lstStyle/>
          <a:p>
            <a:pPr algn="ctr" defTabSz="456758" fontAlgn="base"/>
            <a:r>
              <a:rPr lang="en-US" sz="1000" b="1" spc="20" dirty="0">
                <a:solidFill>
                  <a:schemeClr val="accent2"/>
                </a:solidFill>
              </a:rPr>
              <a:t>Email Communication</a:t>
            </a:r>
          </a:p>
        </p:txBody>
      </p:sp>
      <p:sp>
        <p:nvSpPr>
          <p:cNvPr id="18" name="TextBox 17">
            <a:hlinkClick r:id="rId3"/>
            <a:extLst>
              <a:ext uri="{FF2B5EF4-FFF2-40B4-BE49-F238E27FC236}">
                <a16:creationId xmlns:a16="http://schemas.microsoft.com/office/drawing/2014/main" id="{A118189D-EA45-4240-934A-3D46D3CEB685}"/>
              </a:ext>
            </a:extLst>
          </p:cNvPr>
          <p:cNvSpPr txBox="1"/>
          <p:nvPr/>
        </p:nvSpPr>
        <p:spPr>
          <a:xfrm>
            <a:off x="5641453" y="5582394"/>
            <a:ext cx="1414219" cy="420624"/>
          </a:xfrm>
          <a:prstGeom prst="rect">
            <a:avLst/>
          </a:prstGeom>
          <a:noFill/>
        </p:spPr>
        <p:txBody>
          <a:bodyPr wrap="square" lIns="91440" tIns="91440" rIns="91440" bIns="91440" rtlCol="0" anchor="t">
            <a:noAutofit/>
          </a:bodyPr>
          <a:lstStyle/>
          <a:p>
            <a:pPr algn="ctr" defTabSz="456758" fontAlgn="base"/>
            <a:r>
              <a:rPr lang="en-US" sz="1000" b="1" spc="20" dirty="0">
                <a:solidFill>
                  <a:schemeClr val="accent2"/>
                </a:solidFill>
              </a:rPr>
              <a:t>Employee Challenges</a:t>
            </a:r>
          </a:p>
        </p:txBody>
      </p:sp>
      <p:sp>
        <p:nvSpPr>
          <p:cNvPr id="22" name="Rectangle 21">
            <a:extLst>
              <a:ext uri="{FF2B5EF4-FFF2-40B4-BE49-F238E27FC236}">
                <a16:creationId xmlns:a16="http://schemas.microsoft.com/office/drawing/2014/main" id="{0F1E09C7-E42D-4BAA-859E-534F30BA6ADD}"/>
              </a:ext>
            </a:extLst>
          </p:cNvPr>
          <p:cNvSpPr/>
          <p:nvPr/>
        </p:nvSpPr>
        <p:spPr>
          <a:xfrm>
            <a:off x="7331377" y="5634784"/>
            <a:ext cx="1414219" cy="369332"/>
          </a:xfrm>
          <a:prstGeom prst="rect">
            <a:avLst/>
          </a:prstGeom>
        </p:spPr>
        <p:txBody>
          <a:bodyPr wrap="square" lIns="91440" rIns="91440" anchor="t">
            <a:noAutofit/>
          </a:bodyPr>
          <a:lstStyle/>
          <a:p>
            <a:pPr algn="ctr"/>
            <a:r>
              <a:rPr lang="en-US" sz="1000" b="1" spc="20" dirty="0">
                <a:solidFill>
                  <a:schemeClr val="accent2"/>
                </a:solidFill>
              </a:rPr>
              <a:t>Employee Evaluation Form</a:t>
            </a:r>
          </a:p>
        </p:txBody>
      </p:sp>
      <p:sp>
        <p:nvSpPr>
          <p:cNvPr id="38" name="TextBox 37">
            <a:extLst>
              <a:ext uri="{FF2B5EF4-FFF2-40B4-BE49-F238E27FC236}">
                <a16:creationId xmlns:a16="http://schemas.microsoft.com/office/drawing/2014/main" id="{AC0F67DC-D9AA-4DD1-BE2C-34FFEE050E2A}"/>
              </a:ext>
            </a:extLst>
          </p:cNvPr>
          <p:cNvSpPr txBox="1"/>
          <p:nvPr/>
        </p:nvSpPr>
        <p:spPr>
          <a:xfrm>
            <a:off x="3938212" y="3733296"/>
            <a:ext cx="1882516" cy="279444"/>
          </a:xfrm>
          <a:prstGeom prst="rect">
            <a:avLst/>
          </a:prstGeom>
          <a:noFill/>
        </p:spPr>
        <p:txBody>
          <a:bodyPr wrap="square" lIns="91440" tIns="91440" rIns="91440" bIns="91440" rtlCol="0" anchor="t">
            <a:noAutofit/>
          </a:bodyPr>
          <a:lstStyle/>
          <a:p>
            <a:pPr algn="ctr" defTabSz="456758" fontAlgn="base"/>
            <a:r>
              <a:rPr lang="en-US" sz="1000" b="1" spc="20" dirty="0">
                <a:solidFill>
                  <a:schemeClr val="accent2"/>
                </a:solidFill>
              </a:rPr>
              <a:t>Awareness Handouts</a:t>
            </a:r>
            <a:br>
              <a:rPr lang="en-US" sz="1000" b="1" spc="20" dirty="0">
                <a:solidFill>
                  <a:schemeClr val="accent2"/>
                </a:solidFill>
              </a:rPr>
            </a:br>
            <a:r>
              <a:rPr lang="en-US" sz="1000" b="1" spc="20" dirty="0">
                <a:solidFill>
                  <a:schemeClr val="accent2"/>
                </a:solidFill>
              </a:rPr>
              <a:t>&amp; Short Articles</a:t>
            </a:r>
          </a:p>
        </p:txBody>
      </p:sp>
      <p:sp>
        <p:nvSpPr>
          <p:cNvPr id="40" name="TextBox 39">
            <a:hlinkClick r:id="rId3"/>
            <a:extLst>
              <a:ext uri="{FF2B5EF4-FFF2-40B4-BE49-F238E27FC236}">
                <a16:creationId xmlns:a16="http://schemas.microsoft.com/office/drawing/2014/main" id="{333590C2-9C24-496B-80ED-9905B2DDE480}"/>
              </a:ext>
            </a:extLst>
          </p:cNvPr>
          <p:cNvSpPr txBox="1"/>
          <p:nvPr/>
        </p:nvSpPr>
        <p:spPr>
          <a:xfrm>
            <a:off x="6635731" y="3737590"/>
            <a:ext cx="1889150" cy="278054"/>
          </a:xfrm>
          <a:prstGeom prst="rect">
            <a:avLst/>
          </a:prstGeom>
          <a:noFill/>
        </p:spPr>
        <p:txBody>
          <a:bodyPr wrap="square" lIns="91440" tIns="91440" rIns="91440" bIns="91440" rtlCol="0" anchor="t">
            <a:noAutofit/>
          </a:bodyPr>
          <a:lstStyle/>
          <a:p>
            <a:pPr algn="ctr" defTabSz="456758" fontAlgn="base"/>
            <a:r>
              <a:rPr lang="en-US" sz="1000" b="1" spc="20" dirty="0">
                <a:solidFill>
                  <a:schemeClr val="accent2"/>
                </a:solidFill>
              </a:rPr>
              <a:t>Lifestyle Flyers</a:t>
            </a:r>
          </a:p>
        </p:txBody>
      </p:sp>
      <p:grpSp>
        <p:nvGrpSpPr>
          <p:cNvPr id="27" name="Group 26">
            <a:extLst>
              <a:ext uri="{FF2B5EF4-FFF2-40B4-BE49-F238E27FC236}">
                <a16:creationId xmlns:a16="http://schemas.microsoft.com/office/drawing/2014/main" id="{978FA26C-4D38-4353-B761-9AF1C04985CC}"/>
              </a:ext>
            </a:extLst>
          </p:cNvPr>
          <p:cNvGrpSpPr>
            <a:grpSpLocks noChangeAspect="1"/>
          </p:cNvGrpSpPr>
          <p:nvPr/>
        </p:nvGrpSpPr>
        <p:grpSpPr>
          <a:xfrm>
            <a:off x="3941492" y="1969031"/>
            <a:ext cx="1887713" cy="1770548"/>
            <a:chOff x="3971972" y="1969031"/>
            <a:chExt cx="1887713" cy="1770548"/>
          </a:xfrm>
        </p:grpSpPr>
        <p:pic>
          <p:nvPicPr>
            <p:cNvPr id="26" name="Picture 25">
              <a:extLst>
                <a:ext uri="{FF2B5EF4-FFF2-40B4-BE49-F238E27FC236}">
                  <a16:creationId xmlns:a16="http://schemas.microsoft.com/office/drawing/2014/main" id="{BB32989E-5018-457E-9829-D0A94B1EFB17}"/>
                </a:ext>
              </a:extLst>
            </p:cNvPr>
            <p:cNvPicPr>
              <a:picLocks noChangeAspect="1"/>
            </p:cNvPicPr>
            <p:nvPr/>
          </p:nvPicPr>
          <p:blipFill rotWithShape="1">
            <a:blip r:embed="rId4"/>
            <a:srcRect l="30000" t="12693" r="33724" b="577"/>
            <a:stretch/>
          </p:blipFill>
          <p:spPr>
            <a:xfrm>
              <a:off x="4790758" y="1969031"/>
              <a:ext cx="1068927" cy="1384312"/>
            </a:xfrm>
            <a:prstGeom prst="rect">
              <a:avLst/>
            </a:prstGeom>
            <a:ln w="6350">
              <a:solidFill>
                <a:schemeClr val="bg1">
                  <a:lumMod val="75000"/>
                </a:schemeClr>
              </a:solidFill>
            </a:ln>
          </p:spPr>
        </p:pic>
        <p:pic>
          <p:nvPicPr>
            <p:cNvPr id="24" name="Picture 23">
              <a:extLst>
                <a:ext uri="{FF2B5EF4-FFF2-40B4-BE49-F238E27FC236}">
                  <a16:creationId xmlns:a16="http://schemas.microsoft.com/office/drawing/2014/main" id="{BD072EAE-EB50-441F-BB34-68332F4D84EC}"/>
                </a:ext>
              </a:extLst>
            </p:cNvPr>
            <p:cNvPicPr>
              <a:picLocks noChangeAspect="1"/>
            </p:cNvPicPr>
            <p:nvPr/>
          </p:nvPicPr>
          <p:blipFill rotWithShape="1">
            <a:blip r:embed="rId5"/>
            <a:srcRect l="30000" t="12308" r="33437"/>
            <a:stretch/>
          </p:blipFill>
          <p:spPr>
            <a:xfrm>
              <a:off x="4517318" y="2088270"/>
              <a:ext cx="1076220" cy="1398166"/>
            </a:xfrm>
            <a:prstGeom prst="rect">
              <a:avLst/>
            </a:prstGeom>
            <a:ln w="6350">
              <a:solidFill>
                <a:schemeClr val="bg1">
                  <a:lumMod val="75000"/>
                </a:schemeClr>
              </a:solidFill>
            </a:ln>
          </p:spPr>
        </p:pic>
        <p:pic>
          <p:nvPicPr>
            <p:cNvPr id="21" name="Picture 20">
              <a:extLst>
                <a:ext uri="{FF2B5EF4-FFF2-40B4-BE49-F238E27FC236}">
                  <a16:creationId xmlns:a16="http://schemas.microsoft.com/office/drawing/2014/main" id="{2A78A674-0CF1-4280-9257-D5C4384B0D2E}"/>
                </a:ext>
              </a:extLst>
            </p:cNvPr>
            <p:cNvPicPr>
              <a:picLocks noChangeAspect="1"/>
            </p:cNvPicPr>
            <p:nvPr/>
          </p:nvPicPr>
          <p:blipFill rotWithShape="1">
            <a:blip r:embed="rId6"/>
            <a:srcRect l="30024" t="12310" r="33379"/>
            <a:stretch/>
          </p:blipFill>
          <p:spPr>
            <a:xfrm>
              <a:off x="4253476" y="2213146"/>
              <a:ext cx="1074406" cy="1394440"/>
            </a:xfrm>
            <a:prstGeom prst="rect">
              <a:avLst/>
            </a:prstGeom>
            <a:ln w="6350">
              <a:solidFill>
                <a:schemeClr val="bg1">
                  <a:lumMod val="75000"/>
                </a:schemeClr>
              </a:solidFill>
            </a:ln>
          </p:spPr>
        </p:pic>
        <p:pic>
          <p:nvPicPr>
            <p:cNvPr id="15" name="Picture 14">
              <a:extLst>
                <a:ext uri="{FF2B5EF4-FFF2-40B4-BE49-F238E27FC236}">
                  <a16:creationId xmlns:a16="http://schemas.microsoft.com/office/drawing/2014/main" id="{BA8A8A0C-008C-41BC-A7E8-77B04BB3EC35}"/>
                </a:ext>
              </a:extLst>
            </p:cNvPr>
            <p:cNvPicPr>
              <a:picLocks noChangeAspect="1"/>
            </p:cNvPicPr>
            <p:nvPr/>
          </p:nvPicPr>
          <p:blipFill rotWithShape="1">
            <a:blip r:embed="rId7"/>
            <a:srcRect l="29917" t="12462" r="33520"/>
            <a:stretch/>
          </p:blipFill>
          <p:spPr>
            <a:xfrm>
              <a:off x="3971972" y="2346239"/>
              <a:ext cx="1074406" cy="1393340"/>
            </a:xfrm>
            <a:prstGeom prst="rect">
              <a:avLst/>
            </a:prstGeom>
            <a:ln w="6350">
              <a:solidFill>
                <a:schemeClr val="bg1">
                  <a:lumMod val="75000"/>
                </a:schemeClr>
              </a:solidFill>
            </a:ln>
          </p:spPr>
        </p:pic>
      </p:grpSp>
      <p:grpSp>
        <p:nvGrpSpPr>
          <p:cNvPr id="44" name="Group 43">
            <a:extLst>
              <a:ext uri="{FF2B5EF4-FFF2-40B4-BE49-F238E27FC236}">
                <a16:creationId xmlns:a16="http://schemas.microsoft.com/office/drawing/2014/main" id="{7C420CD7-0122-4174-8442-4AC6FA4B5137}"/>
              </a:ext>
            </a:extLst>
          </p:cNvPr>
          <p:cNvGrpSpPr>
            <a:grpSpLocks noChangeAspect="1"/>
          </p:cNvGrpSpPr>
          <p:nvPr/>
        </p:nvGrpSpPr>
        <p:grpSpPr>
          <a:xfrm>
            <a:off x="6629784" y="1967148"/>
            <a:ext cx="1901862" cy="1777257"/>
            <a:chOff x="6629784" y="1967148"/>
            <a:chExt cx="1901862" cy="1777257"/>
          </a:xfrm>
        </p:grpSpPr>
        <p:pic>
          <p:nvPicPr>
            <p:cNvPr id="42" name="Picture 41">
              <a:extLst>
                <a:ext uri="{FF2B5EF4-FFF2-40B4-BE49-F238E27FC236}">
                  <a16:creationId xmlns:a16="http://schemas.microsoft.com/office/drawing/2014/main" id="{1F6127EB-A01E-4EF7-8151-DE8B631D7002}"/>
                </a:ext>
              </a:extLst>
            </p:cNvPr>
            <p:cNvPicPr>
              <a:picLocks noChangeAspect="1"/>
            </p:cNvPicPr>
            <p:nvPr/>
          </p:nvPicPr>
          <p:blipFill rotWithShape="1">
            <a:blip r:embed="rId8"/>
            <a:srcRect l="30104" t="12307" r="33333" b="769"/>
            <a:stretch/>
          </p:blipFill>
          <p:spPr>
            <a:xfrm>
              <a:off x="7455198" y="1967148"/>
              <a:ext cx="1076448" cy="1386195"/>
            </a:xfrm>
            <a:prstGeom prst="rect">
              <a:avLst/>
            </a:prstGeom>
            <a:ln w="6350">
              <a:solidFill>
                <a:schemeClr val="bg1">
                  <a:lumMod val="75000"/>
                </a:schemeClr>
              </a:solidFill>
            </a:ln>
          </p:spPr>
        </p:pic>
        <p:pic>
          <p:nvPicPr>
            <p:cNvPr id="34" name="Picture 33">
              <a:extLst>
                <a:ext uri="{FF2B5EF4-FFF2-40B4-BE49-F238E27FC236}">
                  <a16:creationId xmlns:a16="http://schemas.microsoft.com/office/drawing/2014/main" id="{AB947A5F-636E-4281-A5E6-740369F7D024}"/>
                </a:ext>
              </a:extLst>
            </p:cNvPr>
            <p:cNvPicPr>
              <a:picLocks noChangeAspect="1"/>
            </p:cNvPicPr>
            <p:nvPr/>
          </p:nvPicPr>
          <p:blipFill rotWithShape="1">
            <a:blip r:embed="rId9"/>
            <a:srcRect l="30084" t="12308" r="33417" b="615"/>
            <a:stretch/>
          </p:blipFill>
          <p:spPr>
            <a:xfrm>
              <a:off x="7188076" y="2088808"/>
              <a:ext cx="1076569" cy="1391182"/>
            </a:xfrm>
            <a:prstGeom prst="rect">
              <a:avLst/>
            </a:prstGeom>
            <a:ln w="6350">
              <a:solidFill>
                <a:schemeClr val="bg1">
                  <a:lumMod val="75000"/>
                </a:schemeClr>
              </a:solidFill>
            </a:ln>
          </p:spPr>
        </p:pic>
        <p:pic>
          <p:nvPicPr>
            <p:cNvPr id="32" name="Picture 31">
              <a:extLst>
                <a:ext uri="{FF2B5EF4-FFF2-40B4-BE49-F238E27FC236}">
                  <a16:creationId xmlns:a16="http://schemas.microsoft.com/office/drawing/2014/main" id="{7A9FE18E-E71A-446A-9EDE-454AC7249E0B}"/>
                </a:ext>
              </a:extLst>
            </p:cNvPr>
            <p:cNvPicPr>
              <a:picLocks noChangeAspect="1"/>
            </p:cNvPicPr>
            <p:nvPr/>
          </p:nvPicPr>
          <p:blipFill rotWithShape="1">
            <a:blip r:embed="rId10"/>
            <a:srcRect l="30000" t="12308" r="33333" b="461"/>
            <a:stretch/>
          </p:blipFill>
          <p:spPr>
            <a:xfrm>
              <a:off x="6911288" y="2213146"/>
              <a:ext cx="1082532" cy="1394990"/>
            </a:xfrm>
            <a:prstGeom prst="rect">
              <a:avLst/>
            </a:prstGeom>
            <a:ln w="6350">
              <a:solidFill>
                <a:schemeClr val="bg1">
                  <a:lumMod val="75000"/>
                </a:schemeClr>
              </a:solidFill>
            </a:ln>
          </p:spPr>
        </p:pic>
        <p:pic>
          <p:nvPicPr>
            <p:cNvPr id="29" name="Picture 28">
              <a:extLst>
                <a:ext uri="{FF2B5EF4-FFF2-40B4-BE49-F238E27FC236}">
                  <a16:creationId xmlns:a16="http://schemas.microsoft.com/office/drawing/2014/main" id="{B4090D06-04ED-4BC0-AC64-CAC2BC24C090}"/>
                </a:ext>
              </a:extLst>
            </p:cNvPr>
            <p:cNvPicPr>
              <a:picLocks noChangeAspect="1"/>
            </p:cNvPicPr>
            <p:nvPr/>
          </p:nvPicPr>
          <p:blipFill rotWithShape="1">
            <a:blip r:embed="rId11"/>
            <a:srcRect l="30000" t="12308" r="33417" b="461"/>
            <a:stretch/>
          </p:blipFill>
          <p:spPr>
            <a:xfrm>
              <a:off x="6629784" y="2346238"/>
              <a:ext cx="1082532" cy="1398167"/>
            </a:xfrm>
            <a:prstGeom prst="rect">
              <a:avLst/>
            </a:prstGeom>
            <a:ln w="6350">
              <a:solidFill>
                <a:schemeClr val="bg1">
                  <a:lumMod val="75000"/>
                </a:schemeClr>
              </a:solidFill>
            </a:ln>
          </p:spPr>
        </p:pic>
      </p:grpSp>
      <p:pic>
        <p:nvPicPr>
          <p:cNvPr id="47" name="Picture 46">
            <a:extLst>
              <a:ext uri="{FF2B5EF4-FFF2-40B4-BE49-F238E27FC236}">
                <a16:creationId xmlns:a16="http://schemas.microsoft.com/office/drawing/2014/main" id="{8FEE83AF-85E5-420A-8184-9B05419D0AEB}"/>
              </a:ext>
            </a:extLst>
          </p:cNvPr>
          <p:cNvPicPr>
            <a:picLocks noChangeAspect="1"/>
          </p:cNvPicPr>
          <p:nvPr/>
        </p:nvPicPr>
        <p:blipFill rotWithShape="1">
          <a:blip r:embed="rId12"/>
          <a:srcRect l="30000" t="12308" r="33333" b="615"/>
          <a:stretch/>
        </p:blipFill>
        <p:spPr>
          <a:xfrm>
            <a:off x="7524623" y="4280029"/>
            <a:ext cx="1013798" cy="1304113"/>
          </a:xfrm>
          <a:prstGeom prst="rect">
            <a:avLst/>
          </a:prstGeom>
          <a:ln w="6350">
            <a:solidFill>
              <a:schemeClr val="bg1">
                <a:lumMod val="75000"/>
              </a:schemeClr>
            </a:solidFill>
          </a:ln>
        </p:spPr>
      </p:pic>
      <p:pic>
        <p:nvPicPr>
          <p:cNvPr id="53" name="Picture 52">
            <a:extLst>
              <a:ext uri="{FF2B5EF4-FFF2-40B4-BE49-F238E27FC236}">
                <a16:creationId xmlns:a16="http://schemas.microsoft.com/office/drawing/2014/main" id="{8C0E6853-38D3-4166-BD09-5E1293DB583F}"/>
              </a:ext>
            </a:extLst>
          </p:cNvPr>
          <p:cNvPicPr>
            <a:picLocks noChangeAspect="1"/>
          </p:cNvPicPr>
          <p:nvPr/>
        </p:nvPicPr>
        <p:blipFill rotWithShape="1">
          <a:blip r:embed="rId13"/>
          <a:srcRect l="30000" t="12308" r="33333" b="652"/>
          <a:stretch/>
        </p:blipFill>
        <p:spPr>
          <a:xfrm>
            <a:off x="5841229" y="4280029"/>
            <a:ext cx="1014231" cy="1304113"/>
          </a:xfrm>
          <a:prstGeom prst="rect">
            <a:avLst/>
          </a:prstGeom>
          <a:ln w="6350">
            <a:solidFill>
              <a:schemeClr val="bg1">
                <a:lumMod val="75000"/>
              </a:schemeClr>
            </a:solidFill>
          </a:ln>
        </p:spPr>
      </p:pic>
      <p:pic>
        <p:nvPicPr>
          <p:cNvPr id="66" name="Picture 65" descr="Graphical user interface, text, application, email&#10;&#10;Description automatically generated">
            <a:extLst>
              <a:ext uri="{FF2B5EF4-FFF2-40B4-BE49-F238E27FC236}">
                <a16:creationId xmlns:a16="http://schemas.microsoft.com/office/drawing/2014/main" id="{4DE87377-BF63-48F7-8AF8-07532B7D0D39}"/>
              </a:ext>
            </a:extLst>
          </p:cNvPr>
          <p:cNvPicPr>
            <a:picLocks noChangeAspect="1"/>
          </p:cNvPicPr>
          <p:nvPr/>
        </p:nvPicPr>
        <p:blipFill rotWithShape="1">
          <a:blip r:embed="rId14"/>
          <a:srcRect l="436" r="647" b="892"/>
          <a:stretch/>
        </p:blipFill>
        <p:spPr>
          <a:xfrm>
            <a:off x="3776648" y="4586627"/>
            <a:ext cx="1398923" cy="997807"/>
          </a:xfrm>
          <a:prstGeom prst="rect">
            <a:avLst/>
          </a:prstGeom>
          <a:ln w="6350">
            <a:solidFill>
              <a:schemeClr val="bg1">
                <a:lumMod val="75000"/>
              </a:schemeClr>
            </a:solidFill>
          </a:ln>
        </p:spPr>
      </p:pic>
    </p:spTree>
    <p:extLst>
      <p:ext uri="{BB962C8B-B14F-4D97-AF65-F5344CB8AC3E}">
        <p14:creationId xmlns:p14="http://schemas.microsoft.com/office/powerpoint/2010/main" val="8803535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D0FD750-1B4A-44FC-ADEE-C75211DB27F0}"/>
              </a:ext>
            </a:extLst>
          </p:cNvPr>
          <p:cNvSpPr/>
          <p:nvPr/>
        </p:nvSpPr>
        <p:spPr>
          <a:xfrm>
            <a:off x="6553200" y="6315804"/>
            <a:ext cx="2460261" cy="2922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sp>
        <p:nvSpPr>
          <p:cNvPr id="2" name="Rectangle 1">
            <a:extLst>
              <a:ext uri="{FF2B5EF4-FFF2-40B4-BE49-F238E27FC236}">
                <a16:creationId xmlns:a16="http://schemas.microsoft.com/office/drawing/2014/main" id="{3BEEF226-38CC-412A-BEA2-52ABCDEFAD2D}"/>
              </a:ext>
            </a:extLst>
          </p:cNvPr>
          <p:cNvSpPr/>
          <p:nvPr/>
        </p:nvSpPr>
        <p:spPr>
          <a:xfrm>
            <a:off x="0" y="1209675"/>
            <a:ext cx="9144000" cy="12060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cs typeface="Open Sans Bold"/>
            </a:endParaRPr>
          </a:p>
        </p:txBody>
      </p:sp>
      <p:sp>
        <p:nvSpPr>
          <p:cNvPr id="3" name="Title 1">
            <a:extLst>
              <a:ext uri="{FF2B5EF4-FFF2-40B4-BE49-F238E27FC236}">
                <a16:creationId xmlns:a16="http://schemas.microsoft.com/office/drawing/2014/main" id="{750C044D-D987-4CD3-B492-0F71B1401004}"/>
              </a:ext>
            </a:extLst>
          </p:cNvPr>
          <p:cNvSpPr txBox="1">
            <a:spLocks/>
          </p:cNvSpPr>
          <p:nvPr/>
        </p:nvSpPr>
        <p:spPr>
          <a:xfrm>
            <a:off x="0" y="1209676"/>
            <a:ext cx="4122852" cy="1206082"/>
          </a:xfrm>
          <a:prstGeom prst="rect">
            <a:avLst/>
          </a:prstGeom>
        </p:spPr>
        <p:txBody>
          <a:bodyPr vert="horz" wrap="square" lIns="182880" tIns="91440" rIns="182880" bIns="91440" rtlCol="0" anchor="ctr">
            <a:noAutofit/>
          </a:bodyPr>
          <a:lstStyle>
            <a:lvl1pPr algn="l" defTabSz="685800" rtl="0" eaLnBrk="1" latinLnBrk="0" hangingPunct="1">
              <a:lnSpc>
                <a:spcPct val="90000"/>
              </a:lnSpc>
              <a:spcBef>
                <a:spcPct val="0"/>
              </a:spcBef>
              <a:buNone/>
              <a:defRPr sz="3375" b="1" kern="1200">
                <a:solidFill>
                  <a:schemeClr val="bg2"/>
                </a:solidFill>
                <a:latin typeface="Georgia" charset="0"/>
                <a:ea typeface="Georgia" charset="0"/>
                <a:cs typeface="Georgia" charset="0"/>
              </a:defRPr>
            </a:lvl1pPr>
          </a:lstStyle>
          <a:p>
            <a:pPr algn="r">
              <a:spcBef>
                <a:spcPts val="3000"/>
              </a:spcBef>
            </a:pPr>
            <a:r>
              <a:rPr lang="en-US" sz="4800" dirty="0">
                <a:solidFill>
                  <a:schemeClr val="bg1"/>
                </a:solidFill>
              </a:rPr>
              <a:t>Our Team</a:t>
            </a:r>
            <a:endParaRPr lang="en-US" sz="1400" b="0" dirty="0">
              <a:solidFill>
                <a:schemeClr val="bg1"/>
              </a:solidFill>
              <a:latin typeface="Arial"/>
            </a:endParaRPr>
          </a:p>
        </p:txBody>
      </p:sp>
      <p:sp>
        <p:nvSpPr>
          <p:cNvPr id="28" name="Text Placeholder 61">
            <a:extLst>
              <a:ext uri="{FF2B5EF4-FFF2-40B4-BE49-F238E27FC236}">
                <a16:creationId xmlns:a16="http://schemas.microsoft.com/office/drawing/2014/main" id="{149FB005-DB1A-4B08-BAA5-FF559F9DAE95}"/>
              </a:ext>
            </a:extLst>
          </p:cNvPr>
          <p:cNvSpPr txBox="1">
            <a:spLocks/>
          </p:cNvSpPr>
          <p:nvPr/>
        </p:nvSpPr>
        <p:spPr>
          <a:xfrm>
            <a:off x="2448632" y="2630205"/>
            <a:ext cx="5884269" cy="784371"/>
          </a:xfrm>
          <a:prstGeom prst="rect">
            <a:avLst/>
          </a:prstGeom>
        </p:spPr>
        <p:txBody>
          <a:bodyPr/>
          <a:lstStyle>
            <a:lvl1pPr marL="0" indent="0" algn="l" defTabSz="685800" rtl="0" eaLnBrk="1" latinLnBrk="0" hangingPunct="1">
              <a:lnSpc>
                <a:spcPct val="140000"/>
              </a:lnSpc>
              <a:spcBef>
                <a:spcPts val="750"/>
              </a:spcBef>
              <a:buFont typeface="Arial"/>
              <a:buNone/>
              <a:defRPr sz="2200" kern="1200">
                <a:solidFill>
                  <a:schemeClr val="tx1"/>
                </a:solidFill>
                <a:latin typeface="+mn-lt"/>
                <a:ea typeface="+mn-ea"/>
                <a:cs typeface="+mn-cs"/>
              </a:defRPr>
            </a:lvl1pPr>
            <a:lvl2pPr marL="130969" indent="-126206" algn="l" defTabSz="685800" rtl="0" eaLnBrk="1" latinLnBrk="0" hangingPunct="1">
              <a:lnSpc>
                <a:spcPct val="140000"/>
              </a:lnSpc>
              <a:spcBef>
                <a:spcPts val="375"/>
              </a:spcBef>
              <a:buFont typeface="Arial"/>
              <a:buChar char="•"/>
              <a:tabLst/>
              <a:defRPr sz="2200" kern="1200">
                <a:solidFill>
                  <a:schemeClr val="tx1"/>
                </a:solidFill>
                <a:latin typeface="+mn-lt"/>
                <a:ea typeface="+mn-ea"/>
                <a:cs typeface="+mn-cs"/>
              </a:defRPr>
            </a:lvl2pPr>
            <a:lvl3pPr marL="302419" indent="-171450" algn="l" defTabSz="685800" rtl="0" eaLnBrk="1" latinLnBrk="0" hangingPunct="1">
              <a:lnSpc>
                <a:spcPct val="140000"/>
              </a:lnSpc>
              <a:spcBef>
                <a:spcPts val="375"/>
              </a:spcBef>
              <a:buFont typeface=".AppleSystemUIFont" charset="-120"/>
              <a:buChar char="−"/>
              <a:tabLst/>
              <a:defRPr sz="2200" kern="1200">
                <a:solidFill>
                  <a:schemeClr val="tx1"/>
                </a:solidFill>
                <a:latin typeface="+mn-lt"/>
                <a:ea typeface="+mn-ea"/>
                <a:cs typeface="+mn-cs"/>
              </a:defRPr>
            </a:lvl3pPr>
            <a:lvl4pPr marL="428625" indent="-132160" algn="l" defTabSz="685800" rtl="0" eaLnBrk="1" latinLnBrk="0" hangingPunct="1">
              <a:lnSpc>
                <a:spcPct val="140000"/>
              </a:lnSpc>
              <a:spcBef>
                <a:spcPts val="375"/>
              </a:spcBef>
              <a:buFont typeface="Arial"/>
              <a:buChar char="•"/>
              <a:tabLst/>
              <a:defRPr sz="2200" kern="1200">
                <a:solidFill>
                  <a:schemeClr val="tx1"/>
                </a:solidFill>
                <a:latin typeface="+mn-lt"/>
                <a:ea typeface="+mn-ea"/>
                <a:cs typeface="+mn-cs"/>
              </a:defRPr>
            </a:lvl4pPr>
            <a:lvl5pPr marL="560785" indent="-170260" algn="l" defTabSz="685800" rtl="0" eaLnBrk="1" latinLnBrk="0" hangingPunct="1">
              <a:lnSpc>
                <a:spcPct val="140000"/>
              </a:lnSpc>
              <a:spcBef>
                <a:spcPts val="375"/>
              </a:spcBef>
              <a:buFont typeface=".AppleSystemUIFont" charset="-120"/>
              <a:buChar char="−"/>
              <a:tabLst/>
              <a:defRPr sz="2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400" kern="1200">
                <a:solidFill>
                  <a:schemeClr val="tx1"/>
                </a:solidFill>
                <a:latin typeface="+mn-lt"/>
                <a:ea typeface="+mn-ea"/>
                <a:cs typeface="+mn-cs"/>
              </a:defRPr>
            </a:lvl9pPr>
          </a:lstStyle>
          <a:p>
            <a:pPr>
              <a:lnSpc>
                <a:spcPct val="120000"/>
              </a:lnSpc>
            </a:pPr>
            <a:r>
              <a:rPr lang="en-US" dirty="0">
                <a:solidFill>
                  <a:schemeClr val="accent2"/>
                </a:solidFill>
                <a:latin typeface="+mj-lt"/>
              </a:rPr>
              <a:t>Thank you for your time today.</a:t>
            </a:r>
            <a:br>
              <a:rPr lang="en-US" dirty="0">
                <a:solidFill>
                  <a:schemeClr val="accent2"/>
                </a:solidFill>
                <a:latin typeface="+mj-lt"/>
              </a:rPr>
            </a:br>
            <a:r>
              <a:rPr lang="en-US" dirty="0">
                <a:solidFill>
                  <a:schemeClr val="accent2"/>
                </a:solidFill>
                <a:latin typeface="+mj-lt"/>
              </a:rPr>
              <a:t>For additional information, contact: </a:t>
            </a:r>
          </a:p>
        </p:txBody>
      </p:sp>
      <p:pic>
        <p:nvPicPr>
          <p:cNvPr id="7" name="Picture 6" descr="A picture containing room&#10;&#10;Description automatically generated">
            <a:extLst>
              <a:ext uri="{FF2B5EF4-FFF2-40B4-BE49-F238E27FC236}">
                <a16:creationId xmlns:a16="http://schemas.microsoft.com/office/drawing/2014/main" id="{BD0E1686-5548-4FB0-A93B-3B7187157E2B}"/>
              </a:ext>
            </a:extLst>
          </p:cNvPr>
          <p:cNvPicPr>
            <a:picLocks noChangeAspect="1"/>
          </p:cNvPicPr>
          <p:nvPr/>
        </p:nvPicPr>
        <p:blipFill>
          <a:blip r:embed="rId3"/>
          <a:stretch>
            <a:fillRect/>
          </a:stretch>
        </p:blipFill>
        <p:spPr>
          <a:xfrm>
            <a:off x="811099" y="2630204"/>
            <a:ext cx="1391891" cy="1391891"/>
          </a:xfrm>
          <a:prstGeom prst="rect">
            <a:avLst/>
          </a:prstGeom>
        </p:spPr>
      </p:pic>
      <p:sp>
        <p:nvSpPr>
          <p:cNvPr id="31" name="Text Placeholder 55">
            <a:extLst>
              <a:ext uri="{FF2B5EF4-FFF2-40B4-BE49-F238E27FC236}">
                <a16:creationId xmlns:a16="http://schemas.microsoft.com/office/drawing/2014/main" id="{7B9A86D8-9BF5-41D9-AC7E-887F2E34F21A}"/>
              </a:ext>
            </a:extLst>
          </p:cNvPr>
          <p:cNvSpPr txBox="1">
            <a:spLocks/>
          </p:cNvSpPr>
          <p:nvPr/>
        </p:nvSpPr>
        <p:spPr>
          <a:xfrm>
            <a:off x="2448633" y="3698246"/>
            <a:ext cx="5884268" cy="2054854"/>
          </a:xfrm>
          <a:prstGeom prst="rect">
            <a:avLst/>
          </a:prstGeom>
        </p:spPr>
        <p:txBody>
          <a:bodyPr vert="horz" lIns="91440" tIns="0" rIns="0" bIns="0" rtlCol="0" anchor="t">
            <a:noAutofit/>
          </a:bodyPr>
          <a:lstStyle>
            <a:lvl1pPr marL="0" indent="0" algn="l" defTabSz="685983" rtl="0" eaLnBrk="1" latinLnBrk="0" hangingPunct="1">
              <a:spcBef>
                <a:spcPts val="1200"/>
              </a:spcBef>
              <a:spcAft>
                <a:spcPts val="0"/>
              </a:spcAft>
              <a:buClrTx/>
              <a:buFontTx/>
              <a:buNone/>
              <a:tabLst>
                <a:tab pos="901544" algn="l"/>
              </a:tabLst>
              <a:defRPr sz="2000" b="0" i="0" kern="1200">
                <a:solidFill>
                  <a:schemeClr val="bg2"/>
                </a:solidFill>
                <a:latin typeface="+mn-lt"/>
                <a:ea typeface="Arial" charset="0"/>
                <a:cs typeface="Arial" charset="0"/>
              </a:defRPr>
            </a:lvl1pPr>
            <a:lvl2pPr marL="150059" indent="-150059" algn="l" defTabSz="685983" rtl="0" eaLnBrk="1" latinLnBrk="0" hangingPunct="1">
              <a:spcBef>
                <a:spcPts val="600"/>
              </a:spcBef>
              <a:spcAft>
                <a:spcPts val="0"/>
              </a:spcAft>
              <a:buClrTx/>
              <a:buFont typeface="Arial" pitchFamily="34" charset="0"/>
              <a:buChar char="•"/>
              <a:tabLst>
                <a:tab pos="901544" algn="l"/>
              </a:tabLst>
              <a:defRPr sz="1800" b="0" i="0" kern="1200">
                <a:solidFill>
                  <a:schemeClr val="bg2"/>
                </a:solidFill>
                <a:latin typeface="+mn-lt"/>
                <a:ea typeface="Arial" charset="0"/>
                <a:cs typeface="Arial" charset="0"/>
              </a:defRPr>
            </a:lvl2pPr>
            <a:lvl3pPr marL="298927" indent="-150059" algn="l" defTabSz="685983" rtl="0" eaLnBrk="1" latinLnBrk="0" hangingPunct="1">
              <a:spcBef>
                <a:spcPts val="300"/>
              </a:spcBef>
              <a:spcAft>
                <a:spcPts val="0"/>
              </a:spcAft>
              <a:buClrTx/>
              <a:buFont typeface="Lucida Grande"/>
              <a:buChar char="-"/>
              <a:tabLst>
                <a:tab pos="901544" algn="l"/>
              </a:tabLst>
              <a:defRPr sz="1600" b="0" i="0" kern="1200">
                <a:solidFill>
                  <a:schemeClr val="bg2"/>
                </a:solidFill>
                <a:latin typeface="+mn-lt"/>
                <a:ea typeface="Arial" charset="0"/>
                <a:cs typeface="Arial" charset="0"/>
              </a:defRPr>
            </a:lvl3pPr>
            <a:lvl4pPr marL="466849" indent="-150059" algn="l" defTabSz="685983" rtl="0" eaLnBrk="1" latinLnBrk="0" hangingPunct="1">
              <a:spcBef>
                <a:spcPts val="300"/>
              </a:spcBef>
              <a:spcAft>
                <a:spcPts val="0"/>
              </a:spcAft>
              <a:buClrTx/>
              <a:buFont typeface="Arial" pitchFamily="34" charset="0"/>
              <a:buChar char="•"/>
              <a:tabLst>
                <a:tab pos="901544" algn="l"/>
              </a:tabLst>
              <a:defRPr sz="1400" b="0" i="0" kern="1200">
                <a:solidFill>
                  <a:schemeClr val="bg2"/>
                </a:solidFill>
                <a:latin typeface="+mn-lt"/>
                <a:ea typeface="Arial" charset="0"/>
                <a:cs typeface="Arial" charset="0"/>
              </a:defRPr>
            </a:lvl4pPr>
            <a:lvl5pPr marL="604999" indent="-136959" algn="l" defTabSz="685983" rtl="0" eaLnBrk="1" latinLnBrk="0" hangingPunct="1">
              <a:spcBef>
                <a:spcPts val="300"/>
              </a:spcBef>
              <a:spcAft>
                <a:spcPts val="0"/>
              </a:spcAft>
              <a:buClrTx/>
              <a:buFont typeface="Lucida Grande"/>
              <a:buChar char="-"/>
              <a:tabLst>
                <a:tab pos="901544" algn="l"/>
              </a:tabLst>
              <a:defRPr sz="1400" b="0" i="0" kern="1200">
                <a:solidFill>
                  <a:schemeClr val="bg2"/>
                </a:solidFill>
                <a:latin typeface="+mn-lt"/>
                <a:ea typeface="Arial" charset="0"/>
                <a:cs typeface="Arial" charset="0"/>
              </a:defRPr>
            </a:lvl5pPr>
            <a:lvl6pPr marL="1886453"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444"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2436"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5427" indent="-171496" algn="l" defTabSz="68598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600" dirty="0">
                <a:solidFill>
                  <a:schemeClr val="tx1"/>
                </a:solidFill>
              </a:rPr>
              <a:t>Click to add text</a:t>
            </a:r>
          </a:p>
        </p:txBody>
      </p:sp>
      <p:sp>
        <p:nvSpPr>
          <p:cNvPr id="13" name="Rectangle 12">
            <a:extLst>
              <a:ext uri="{FF2B5EF4-FFF2-40B4-BE49-F238E27FC236}">
                <a16:creationId xmlns:a16="http://schemas.microsoft.com/office/drawing/2014/main" id="{9A33CB3A-3649-49B2-A73B-3189CEC4300F}"/>
              </a:ext>
            </a:extLst>
          </p:cNvPr>
          <p:cNvSpPr/>
          <p:nvPr/>
        </p:nvSpPr>
        <p:spPr>
          <a:xfrm>
            <a:off x="6812281" y="6315804"/>
            <a:ext cx="2070642" cy="292231"/>
          </a:xfrm>
          <a:prstGeom prst="rect">
            <a:avLst/>
          </a:prstGeom>
        </p:spPr>
        <p:txBody>
          <a:bodyPr wrap="none">
            <a:noAutofit/>
          </a:bodyPr>
          <a:lstStyle/>
          <a:p>
            <a:pPr algn="r"/>
            <a:r>
              <a:rPr lang="en-US" sz="800" dirty="0">
                <a:solidFill>
                  <a:schemeClr val="bg1">
                    <a:lumMod val="50000"/>
                  </a:schemeClr>
                </a:solidFill>
              </a:rPr>
              <a:t>L1020008913[exp1022][All States]</a:t>
            </a:r>
          </a:p>
          <a:p>
            <a:pPr algn="r"/>
            <a:r>
              <a:rPr lang="en-US" sz="800" dirty="0">
                <a:solidFill>
                  <a:schemeClr val="bg1">
                    <a:lumMod val="50000"/>
                  </a:schemeClr>
                </a:solidFill>
              </a:rPr>
              <a:t>© 2021 MetLife Services and Solutions, LLC</a:t>
            </a:r>
          </a:p>
        </p:txBody>
      </p:sp>
    </p:spTree>
    <p:extLst>
      <p:ext uri="{BB962C8B-B14F-4D97-AF65-F5344CB8AC3E}">
        <p14:creationId xmlns:p14="http://schemas.microsoft.com/office/powerpoint/2010/main" val="34891221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Default Theme">
  <a:themeElements>
    <a:clrScheme name="Met Life Main">
      <a:dk1>
        <a:srgbClr val="000000"/>
      </a:dk1>
      <a:lt1>
        <a:srgbClr val="FFFFFF"/>
      </a:lt1>
      <a:dk2>
        <a:srgbClr val="00A3AD"/>
      </a:dk2>
      <a:lt2>
        <a:srgbClr val="75787B"/>
      </a:lt2>
      <a:accent1>
        <a:srgbClr val="0061A0"/>
      </a:accent1>
      <a:accent2>
        <a:srgbClr val="0090DA"/>
      </a:accent2>
      <a:accent3>
        <a:srgbClr val="A3CE4E"/>
      </a:accent3>
      <a:accent4>
        <a:srgbClr val="FFC600"/>
      </a:accent4>
      <a:accent5>
        <a:srgbClr val="6024A9"/>
      </a:accent5>
      <a:accent6>
        <a:srgbClr val="DB0A5B"/>
      </a:accent6>
      <a:hlink>
        <a:srgbClr val="0000FF"/>
      </a:hlink>
      <a:folHlink>
        <a:srgbClr val="CDCBCB"/>
      </a:folHlink>
    </a:clrScheme>
    <a:fontScheme name="MetLife Generic">
      <a:majorFont>
        <a:latin typeface="Georgia Bold"/>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spPr>
      <a:bodyPr rtlCol="0" anchor="ctr"/>
      <a:lstStyle>
        <a:defPPr algn="ctr">
          <a:defRPr sz="2000" smtClean="0">
            <a:solidFill>
              <a:schemeClr val="bg1"/>
            </a:solidFill>
            <a:cs typeface="Open Sans Bold"/>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mpd="sng">
          <a:solidFill>
            <a:schemeClr val="bg2">
              <a:lumMod val="60000"/>
              <a:lumOff val="4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91440" tIns="91440" rIns="91440" bIns="91440" rtlCol="0" anchor="t">
        <a:noAutofit/>
      </a:bodyPr>
      <a:lstStyle>
        <a:defPPr algn="l" defTabSz="456758" fontAlgn="base">
          <a:spcBef>
            <a:spcPts val="1200"/>
          </a:spcBef>
          <a:defRPr sz="1400" dirty="0" smtClean="0">
            <a:ea typeface="MetLife Circular Light" charset="0"/>
            <a:cs typeface="MetLife Circular Light" charset="0"/>
          </a:defRPr>
        </a:defPPr>
      </a:lstStyle>
    </a:txDef>
  </a:objectDefaults>
  <a:extraClrSchemeLst/>
</a:theme>
</file>

<file path=ppt/theme/theme2.xml><?xml version="1.0" encoding="utf-8"?>
<a:theme xmlns:a="http://schemas.openxmlformats.org/drawingml/2006/main" name="6_Custom Design">
  <a:themeElements>
    <a:clrScheme name="MetLife PPT Colors">
      <a:dk1>
        <a:srgbClr val="0090DA"/>
      </a:dk1>
      <a:lt1>
        <a:srgbClr val="FFFFFF"/>
      </a:lt1>
      <a:dk2>
        <a:srgbClr val="0061A0"/>
      </a:dk2>
      <a:lt2>
        <a:srgbClr val="F2F2F2"/>
      </a:lt2>
      <a:accent1>
        <a:srgbClr val="A3CE4E"/>
      </a:accent1>
      <a:accent2>
        <a:srgbClr val="75787B"/>
      </a:accent2>
      <a:accent3>
        <a:srgbClr val="A7A8AA"/>
      </a:accent3>
      <a:accent4>
        <a:srgbClr val="D9D9D6"/>
      </a:accent4>
      <a:accent5>
        <a:srgbClr val="DB0A5B"/>
      </a:accent5>
      <a:accent6>
        <a:srgbClr val="00ACA0"/>
      </a:accent6>
      <a:hlink>
        <a:srgbClr val="0090DA"/>
      </a:hlink>
      <a:folHlink>
        <a:srgbClr val="0061A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0E7CC5E0753441B2D150DEF7D3C9D1" ma:contentTypeVersion="16" ma:contentTypeDescription="Create a new document." ma:contentTypeScope="" ma:versionID="58b3a2fa2cb40f3994b1117f4d4a41ee">
  <xsd:schema xmlns:xsd="http://www.w3.org/2001/XMLSchema" xmlns:xs="http://www.w3.org/2001/XMLSchema" xmlns:p="http://schemas.microsoft.com/office/2006/metadata/properties" xmlns:ns1="http://schemas.microsoft.com/sharepoint/v3" xmlns:ns3="d18c1617-1ac8-4b22-9cef-b2ac240d88cb" xmlns:ns4="a9b2e1a0-3fa8-4325-8777-3f87005b99a2" xmlns:ns5="1ebcdb16-9592-4f7b-a183-371ed6fc7f99" targetNamespace="http://schemas.microsoft.com/office/2006/metadata/properties" ma:root="true" ma:fieldsID="f68692a7ec0de04bce3fb8d02b6c6032" ns1:_="" ns3:_="" ns4:_="" ns5:_="">
    <xsd:import namespace="http://schemas.microsoft.com/sharepoint/v3"/>
    <xsd:import namespace="d18c1617-1ac8-4b22-9cef-b2ac240d88cb"/>
    <xsd:import namespace="a9b2e1a0-3fa8-4325-8777-3f87005b99a2"/>
    <xsd:import namespace="1ebcdb16-9592-4f7b-a183-371ed6fc7f99"/>
    <xsd:element name="properties">
      <xsd:complexType>
        <xsd:sequence>
          <xsd:element name="documentManagement">
            <xsd:complexType>
              <xsd:all>
                <xsd:element ref="ns3:TaxKeywordTaxHTField" minOccurs="0"/>
                <xsd:element ref="ns3:TaxCatchAll" minOccurs="0"/>
                <xsd:element ref="ns3:TaxCatchAllLabel" minOccurs="0"/>
                <xsd:element ref="ns3:hae69c9a3b974f6ea09ed5059cd93782" minOccurs="0"/>
                <xsd:element ref="ns3:aa413b61045448e6bc230aa29a84eb0b" minOccurs="0"/>
                <xsd:element ref="ns3:o2a67a7f239d463099c84f831d9f71a7" minOccurs="0"/>
                <xsd:element ref="ns3:pc3a60732cff4bd6a1032848edf6a57b" minOccurs="0"/>
                <xsd:element ref="ns4:MediaServiceMetadata" minOccurs="0"/>
                <xsd:element ref="ns4:MediaServiceFastMetadata" minOccurs="0"/>
                <xsd:element ref="ns4:MediaServiceAutoTags" minOccurs="0"/>
                <xsd:element ref="ns4:MediaServiceGenerationTime" minOccurs="0"/>
                <xsd:element ref="ns4:MediaServiceEventHashCode" minOccurs="0"/>
                <xsd:element ref="ns4:MediaServiceDateTaken" minOccurs="0"/>
                <xsd:element ref="ns4:MediaServiceAutoKeyPoints" minOccurs="0"/>
                <xsd:element ref="ns4:MediaServiceKeyPoints" minOccurs="0"/>
                <xsd:element ref="ns5:SharedWithUsers" minOccurs="0"/>
                <xsd:element ref="ns5:SharedWithDetails" minOccurs="0"/>
                <xsd:element ref="ns5:SharingHintHash" minOccurs="0"/>
                <xsd:element ref="ns1:_ip_UnifiedCompliancePolicyProperties" minOccurs="0"/>
                <xsd:element ref="ns1:_ip_UnifiedCompliancePolicyUIAction" minOccurs="0"/>
                <xsd:element ref="ns4: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31" nillable="true" ma:displayName="Unified Compliance Policy Properties" ma:hidden="true" ma:internalName="_ip_UnifiedCompliancePolicyProperties">
      <xsd:simpleType>
        <xsd:restriction base="dms:Note"/>
      </xsd:simpleType>
    </xsd:element>
    <xsd:element name="_ip_UnifiedCompliancePolicyUIAction" ma:index="3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18c1617-1ac8-4b22-9cef-b2ac240d88cb"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f5af0f96-557c-40e5-b74f-4de88d247c44"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aa9ec6fd-5ac1-42e5-ab5c-bbc91151ecd6}" ma:internalName="TaxCatchAll" ma:showField="CatchAllData" ma:web="1ebcdb16-9592-4f7b-a183-371ed6fc7f9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aa9ec6fd-5ac1-42e5-ab5c-bbc91151ecd6}" ma:internalName="TaxCatchAllLabel" ma:readOnly="true" ma:showField="CatchAllDataLabel" ma:web="1ebcdb16-9592-4f7b-a183-371ed6fc7f99">
      <xsd:complexType>
        <xsd:complexContent>
          <xsd:extension base="dms:MultiChoiceLookup">
            <xsd:sequence>
              <xsd:element name="Value" type="dms:Lookup" maxOccurs="unbounded" minOccurs="0" nillable="true"/>
            </xsd:sequence>
          </xsd:extension>
        </xsd:complexContent>
      </xsd:complexType>
    </xsd:element>
    <xsd:element name="hae69c9a3b974f6ea09ed5059cd93782" ma:index="12" nillable="true" ma:taxonomy="true" ma:internalName="hae69c9a3b974f6ea09ed5059cd93782" ma:taxonomyFieldName="ML_Geography" ma:displayName="Geography" ma:fieldId="{1ae69c9a-3b97-4f6e-a09e-d5059cd93782}" ma:taxonomyMulti="true" ma:sspId="f5af0f96-557c-40e5-b74f-4de88d247c44" ma:termSetId="f4bc552d-80e9-412b-b8d4-dc34d9eb8627" ma:anchorId="00000000-0000-0000-0000-000000000000" ma:open="false" ma:isKeyword="false">
      <xsd:complexType>
        <xsd:sequence>
          <xsd:element ref="pc:Terms" minOccurs="0" maxOccurs="1"/>
        </xsd:sequence>
      </xsd:complexType>
    </xsd:element>
    <xsd:element name="aa413b61045448e6bc230aa29a84eb0b" ma:index="14" nillable="true" ma:taxonomy="true" ma:internalName="aa413b61045448e6bc230aa29a84eb0b" ma:taxonomyFieldName="ML_LineOfBusiness" ma:displayName="Line of Business" ma:fieldId="{aa413b61-0454-48e6-bc23-0aa29a84eb0b}" ma:taxonomyMulti="true" ma:sspId="f5af0f96-557c-40e5-b74f-4de88d247c44" ma:termSetId="46c83da5-9adb-4a6d-91e4-77f5077fc76b" ma:anchorId="00000000-0000-0000-0000-000000000000" ma:open="false" ma:isKeyword="false">
      <xsd:complexType>
        <xsd:sequence>
          <xsd:element ref="pc:Terms" minOccurs="0" maxOccurs="1"/>
        </xsd:sequence>
      </xsd:complexType>
    </xsd:element>
    <xsd:element name="o2a67a7f239d463099c84f831d9f71a7" ma:index="16" nillable="true" ma:taxonomy="true" ma:internalName="o2a67a7f239d463099c84f831d9f71a7" ma:taxonomyFieldName="ML_OfficeLocation" ma:displayName="Office Location" ma:fieldId="{82a67a7f-239d-4630-99c8-4f831d9f71a7}" ma:taxonomyMulti="true" ma:sspId="f5af0f96-557c-40e5-b74f-4de88d247c44" ma:termSetId="441ea418-53ba-4ba6-ade2-cf7ca33080f0" ma:anchorId="00000000-0000-0000-0000-000000000000" ma:open="false" ma:isKeyword="false">
      <xsd:complexType>
        <xsd:sequence>
          <xsd:element ref="pc:Terms" minOccurs="0" maxOccurs="1"/>
        </xsd:sequence>
      </xsd:complexType>
    </xsd:element>
    <xsd:element name="pc3a60732cff4bd6a1032848edf6a57b" ma:index="18" nillable="true" ma:taxonomy="true" ma:internalName="pc3a60732cff4bd6a1032848edf6a57b" ma:taxonomyFieldName="ML_Roles" ma:displayName="Roles" ma:fieldId="{9c3a6073-2cff-4bd6-a103-2848edf6a57b}" ma:taxonomyMulti="true" ma:sspId="f5af0f96-557c-40e5-b74f-4de88d247c44" ma:termSetId="79b653d6-6741-48c0-b5a8-f7c31de24a4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9b2e1a0-3fa8-4325-8777-3f87005b99a2" elementFormDefault="qualified">
    <xsd:import namespace="http://schemas.microsoft.com/office/2006/documentManagement/types"/>
    <xsd:import namespace="http://schemas.microsoft.com/office/infopath/2007/PartnerControls"/>
    <xsd:element name="MediaServiceMetadata" ma:index="20" nillable="true" ma:displayName="MediaServiceMetadata" ma:hidden="true" ma:internalName="MediaServiceMetadata" ma:readOnly="true">
      <xsd:simpleType>
        <xsd:restriction base="dms:Note"/>
      </xsd:simpleType>
    </xsd:element>
    <xsd:element name="MediaServiceFastMetadata" ma:index="21" nillable="true" ma:displayName="MediaServiceFastMetadata" ma:hidden="true" ma:internalName="MediaServiceFastMetadata" ma:readOnly="true">
      <xsd:simpleType>
        <xsd:restriction base="dms:Note"/>
      </xsd:simpleType>
    </xsd:element>
    <xsd:element name="MediaServiceAutoTags" ma:index="22" nillable="true" ma:displayName="Tags" ma:internalName="MediaServiceAutoTags" ma:readOnly="true">
      <xsd:simpleType>
        <xsd:restriction base="dms:Text"/>
      </xsd:simpleType>
    </xsd:element>
    <xsd:element name="MediaServiceGenerationTime" ma:index="23" nillable="true" ma:displayName="MediaServiceGenerationTime" ma:hidden="true" ma:internalName="MediaServiceGenerationTime" ma:readOnly="true">
      <xsd:simpleType>
        <xsd:restriction base="dms:Text"/>
      </xsd:simpleType>
    </xsd:element>
    <xsd:element name="MediaServiceEventHashCode" ma:index="24" nillable="true" ma:displayName="MediaServiceEventHashCode" ma:hidden="true" ma:internalName="MediaServiceEventHashCode" ma:readOnly="true">
      <xsd:simpleType>
        <xsd:restriction base="dms:Text"/>
      </xsd:simpleType>
    </xsd:element>
    <xsd:element name="MediaServiceDateTaken" ma:index="25" nillable="true" ma:displayName="MediaServiceDateTaken" ma:hidden="true" ma:internalName="MediaServiceDateTaken" ma:readOnly="true">
      <xsd:simpleType>
        <xsd:restriction base="dms:Text"/>
      </xsd:simpleType>
    </xsd:element>
    <xsd:element name="MediaServiceAutoKeyPoints" ma:index="26" nillable="true" ma:displayName="MediaServiceAutoKeyPoints" ma:hidden="true" ma:internalName="MediaServiceAutoKeyPoints" ma:readOnly="true">
      <xsd:simpleType>
        <xsd:restriction base="dms:Note"/>
      </xsd:simpleType>
    </xsd:element>
    <xsd:element name="MediaServiceKeyPoints" ma:index="27" nillable="true" ma:displayName="KeyPoints" ma:internalName="MediaServiceKeyPoints" ma:readOnly="true">
      <xsd:simpleType>
        <xsd:restriction base="dms:Note">
          <xsd:maxLength value="255"/>
        </xsd:restriction>
      </xsd:simpleType>
    </xsd:element>
    <xsd:element name="MediaServiceOCR" ma:index="33"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ebcdb16-9592-4f7b-a183-371ed6fc7f99" elementFormDefault="qualified">
    <xsd:import namespace="http://schemas.microsoft.com/office/2006/documentManagement/types"/>
    <xsd:import namespace="http://schemas.microsoft.com/office/infopath/2007/PartnerControls"/>
    <xsd:element name="SharedWithUsers" ma:index="2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Shared With Details" ma:internalName="SharedWithDetails" ma:readOnly="true">
      <xsd:simpleType>
        <xsd:restriction base="dms:Note">
          <xsd:maxLength value="255"/>
        </xsd:restriction>
      </xsd:simpleType>
    </xsd:element>
    <xsd:element name="SharingHintHash" ma:index="3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pc3a60732cff4bd6a1032848edf6a57b xmlns="d18c1617-1ac8-4b22-9cef-b2ac240d88cb">
      <Terms xmlns="http://schemas.microsoft.com/office/infopath/2007/PartnerControls"/>
    </pc3a60732cff4bd6a1032848edf6a57b>
    <TaxKeywordTaxHTField xmlns="d18c1617-1ac8-4b22-9cef-b2ac240d88cb">
      <Terms xmlns="http://schemas.microsoft.com/office/infopath/2007/PartnerControls"/>
    </TaxKeywordTaxHTField>
    <aa413b61045448e6bc230aa29a84eb0b xmlns="d18c1617-1ac8-4b22-9cef-b2ac240d88cb">
      <Terms xmlns="http://schemas.microsoft.com/office/infopath/2007/PartnerControls"/>
    </aa413b61045448e6bc230aa29a84eb0b>
    <hae69c9a3b974f6ea09ed5059cd93782 xmlns="d18c1617-1ac8-4b22-9cef-b2ac240d88cb">
      <Terms xmlns="http://schemas.microsoft.com/office/infopath/2007/PartnerControls"/>
    </hae69c9a3b974f6ea09ed5059cd93782>
    <_ip_UnifiedCompliancePolicyProperties xmlns="http://schemas.microsoft.com/sharepoint/v3" xsi:nil="true"/>
    <o2a67a7f239d463099c84f831d9f71a7 xmlns="d18c1617-1ac8-4b22-9cef-b2ac240d88cb">
      <Terms xmlns="http://schemas.microsoft.com/office/infopath/2007/PartnerControls"/>
    </o2a67a7f239d463099c84f831d9f71a7>
    <TaxCatchAll xmlns="d18c1617-1ac8-4b22-9cef-b2ac240d88cb"/>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f5af0f96-557c-40e5-b74f-4de88d247c44" ContentTypeId="0x0101" PreviousValue="false"/>
</file>

<file path=customXml/itemProps1.xml><?xml version="1.0" encoding="utf-8"?>
<ds:datastoreItem xmlns:ds="http://schemas.openxmlformats.org/officeDocument/2006/customXml" ds:itemID="{CADDBF62-39FD-41CC-987D-E36C3A7BA6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18c1617-1ac8-4b22-9cef-b2ac240d88cb"/>
    <ds:schemaRef ds:uri="a9b2e1a0-3fa8-4325-8777-3f87005b99a2"/>
    <ds:schemaRef ds:uri="1ebcdb16-9592-4f7b-a183-371ed6fc7f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CA53F6F-BD7A-47E9-9BBB-45160C0AA9F7}">
  <ds:schemaRefs>
    <ds:schemaRef ds:uri="http://schemas.microsoft.com/office/2006/metadata/properties"/>
    <ds:schemaRef ds:uri="http://schemas.microsoft.com/office/infopath/2007/PartnerControls"/>
    <ds:schemaRef ds:uri="http://schemas.microsoft.com/sharepoint/v3"/>
    <ds:schemaRef ds:uri="d18c1617-1ac8-4b22-9cef-b2ac240d88cb"/>
  </ds:schemaRefs>
</ds:datastoreItem>
</file>

<file path=customXml/itemProps3.xml><?xml version="1.0" encoding="utf-8"?>
<ds:datastoreItem xmlns:ds="http://schemas.openxmlformats.org/officeDocument/2006/customXml" ds:itemID="{CA6F3087-3468-46BB-A7CD-0F32A610F58C}">
  <ds:schemaRefs>
    <ds:schemaRef ds:uri="http://schemas.microsoft.com/sharepoint/v3/contenttype/forms"/>
  </ds:schemaRefs>
</ds:datastoreItem>
</file>

<file path=customXml/itemProps4.xml><?xml version="1.0" encoding="utf-8"?>
<ds:datastoreItem xmlns:ds="http://schemas.openxmlformats.org/officeDocument/2006/customXml" ds:itemID="{0A2E0113-93F8-48AE-AC98-CAB7E34748B6}">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
  <TotalTime>25528</TotalTime>
  <Words>543</Words>
  <Application>Microsoft Office PowerPoint</Application>
  <PresentationFormat>On-screen Show (4:3)</PresentationFormat>
  <Paragraphs>63</Paragraphs>
  <Slides>8</Slides>
  <Notes>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8</vt:i4>
      </vt:variant>
    </vt:vector>
  </HeadingPairs>
  <TitlesOfParts>
    <vt:vector size="16" baseType="lpstr">
      <vt:lpstr>Arial</vt:lpstr>
      <vt:lpstr>Arial Narrow</vt:lpstr>
      <vt:lpstr>Georgia</vt:lpstr>
      <vt:lpstr>Georgia Bold</vt:lpstr>
      <vt:lpstr>Lucida Grande</vt:lpstr>
      <vt:lpstr>MetLife Circular</vt:lpstr>
      <vt:lpstr>Default Theme</vt:lpstr>
      <vt:lpstr>6_Custom Design</vt:lpstr>
      <vt:lpstr>PowerPoint Presentation</vt:lpstr>
      <vt:lpstr>Agenda</vt:lpstr>
      <vt:lpstr>PowerPoint Presentation</vt:lpstr>
      <vt:lpstr>Benefits to All Stakeholders </vt:lpstr>
      <vt:lpstr>MetLife’s Health &amp; Wellness Content Library</vt:lpstr>
      <vt:lpstr>Health Topics</vt:lpstr>
      <vt:lpstr>Health &amp; Wellness Toolkits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Kuhn &amp; Associates</dc:creator>
  <cp:lastModifiedBy>Dine, Emily</cp:lastModifiedBy>
  <cp:revision>1891</cp:revision>
  <cp:lastPrinted>2017-12-21T22:19:51Z</cp:lastPrinted>
  <dcterms:created xsi:type="dcterms:W3CDTF">2017-02-15T20:37:04Z</dcterms:created>
  <dcterms:modified xsi:type="dcterms:W3CDTF">2021-07-23T20:24:10Z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0x010100D50E7CC5E0753441B2D150DEF7D3C9D1</vt:lpwstr>
  </property>
</Properties>
</file>