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5"/>
    <p:sldMasterId id="2147483743" r:id="rId6"/>
    <p:sldMasterId id="2147483773" r:id="rId7"/>
  </p:sldMasterIdLst>
  <p:notesMasterIdLst>
    <p:notesMasterId r:id="rId19"/>
  </p:notesMasterIdLst>
  <p:handoutMasterIdLst>
    <p:handoutMasterId r:id="rId20"/>
  </p:handoutMasterIdLst>
  <p:sldIdLst>
    <p:sldId id="338" r:id="rId8"/>
    <p:sldId id="270" r:id="rId9"/>
    <p:sldId id="441" r:id="rId10"/>
    <p:sldId id="443" r:id="rId11"/>
    <p:sldId id="442" r:id="rId12"/>
    <p:sldId id="445" r:id="rId13"/>
    <p:sldId id="446" r:id="rId14"/>
    <p:sldId id="447" r:id="rId15"/>
    <p:sldId id="444" r:id="rId16"/>
    <p:sldId id="448" r:id="rId17"/>
    <p:sldId id="436" r:id="rId1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1" userDrawn="1">
          <p15:clr>
            <a:srgbClr val="A4A3A4"/>
          </p15:clr>
        </p15:guide>
        <p15:guide id="2" pos="3840">
          <p15:clr>
            <a:srgbClr val="A4A3A4"/>
          </p15:clr>
        </p15:guide>
        <p15:guide id="3" orient="horz" pos="609">
          <p15:clr>
            <a:srgbClr val="A4A3A4"/>
          </p15:clr>
        </p15:guide>
        <p15:guide id="4" pos="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A3AD"/>
    <a:srgbClr val="0090DA"/>
    <a:srgbClr val="0061A0"/>
    <a:srgbClr val="75787B"/>
    <a:srgbClr val="00907B"/>
    <a:srgbClr val="C60019"/>
    <a:srgbClr val="C62722"/>
    <a:srgbClr val="FF2722"/>
    <a:srgbClr val="FF322B"/>
    <a:srgbClr val="FF3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55" autoAdjust="0"/>
  </p:normalViewPr>
  <p:slideViewPr>
    <p:cSldViewPr snapToGrid="0" snapToObjects="1">
      <p:cViewPr varScale="1">
        <p:scale>
          <a:sx n="76" d="100"/>
          <a:sy n="76" d="100"/>
        </p:scale>
        <p:origin x="72" y="84"/>
      </p:cViewPr>
      <p:guideLst>
        <p:guide orient="horz" pos="741"/>
        <p:guide pos="3840"/>
        <p:guide orient="horz" pos="609"/>
        <p:guide pos="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kisyan, Anush" userId="f7552fe1-cf8c-454b-8918-09278dcca780" providerId="ADAL" clId="{319B9BF5-EAE4-4562-918B-E83B95707584}"/>
    <pc:docChg chg="modSld">
      <pc:chgData name="Sarkisyan, Anush" userId="f7552fe1-cf8c-454b-8918-09278dcca780" providerId="ADAL" clId="{319B9BF5-EAE4-4562-918B-E83B95707584}" dt="2023-07-06T01:15:52.017" v="20" actId="6549"/>
      <pc:docMkLst>
        <pc:docMk/>
      </pc:docMkLst>
      <pc:sldChg chg="modSp mod">
        <pc:chgData name="Sarkisyan, Anush" userId="f7552fe1-cf8c-454b-8918-09278dcca780" providerId="ADAL" clId="{319B9BF5-EAE4-4562-918B-E83B95707584}" dt="2023-07-06T01:15:52.017" v="20" actId="6549"/>
        <pc:sldMkLst>
          <pc:docMk/>
          <pc:sldMk cId="3521146399" sldId="448"/>
        </pc:sldMkLst>
        <pc:spChg chg="mod">
          <ac:chgData name="Sarkisyan, Anush" userId="f7552fe1-cf8c-454b-8918-09278dcca780" providerId="ADAL" clId="{319B9BF5-EAE4-4562-918B-E83B95707584}" dt="2023-07-06T01:15:30.976" v="16" actId="20577"/>
          <ac:spMkLst>
            <pc:docMk/>
            <pc:sldMk cId="3521146399" sldId="448"/>
            <ac:spMk id="2" creationId="{F9439292-BC0B-45FF-8BE2-6AC53017851D}"/>
          </ac:spMkLst>
        </pc:spChg>
        <pc:spChg chg="mod">
          <ac:chgData name="Sarkisyan, Anush" userId="f7552fe1-cf8c-454b-8918-09278dcca780" providerId="ADAL" clId="{319B9BF5-EAE4-4562-918B-E83B95707584}" dt="2023-07-06T01:15:52.017" v="20" actId="6549"/>
          <ac:spMkLst>
            <pc:docMk/>
            <pc:sldMk cId="3521146399" sldId="448"/>
            <ac:spMk id="5" creationId="{7DFC0364-45AF-4FD2-883C-7253CF48D9B4}"/>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ata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91DFD-7941-4368-BCF2-8B0724FA3FCD}" type="doc">
      <dgm:prSet loTypeId="urn:microsoft.com/office/officeart/2005/8/layout/vList3" loCatId="picture" qsTypeId="urn:microsoft.com/office/officeart/2005/8/quickstyle/simple3" qsCatId="simple" csTypeId="urn:microsoft.com/office/officeart/2005/8/colors/accent6_1" csCatId="accent6" phldr="1"/>
      <dgm:spPr/>
      <dgm:t>
        <a:bodyPr/>
        <a:lstStyle/>
        <a:p>
          <a:endParaRPr lang="en-US"/>
        </a:p>
      </dgm:t>
    </dgm:pt>
    <dgm:pt modelId="{5DCE3585-F997-43B9-B3EC-1DA828A199B7}">
      <dgm:prSet phldrT="[Text]" custT="1"/>
      <dgm:spPr/>
      <dgm:t>
        <a:bodyPr anchor="ctr"/>
        <a:lstStyle/>
        <a:p>
          <a:r>
            <a:rPr lang="en-US" sz="1200" dirty="0"/>
            <a:t>Plan-At-A-Glance flyer</a:t>
          </a:r>
        </a:p>
      </dgm:t>
    </dgm:pt>
    <dgm:pt modelId="{830195B7-FA6B-4A3A-BE85-26F8A23B95A0}" type="parTrans" cxnId="{C0AF8967-314E-417F-8237-262CCF0984D8}">
      <dgm:prSet/>
      <dgm:spPr/>
      <dgm:t>
        <a:bodyPr/>
        <a:lstStyle/>
        <a:p>
          <a:endParaRPr lang="en-US" sz="2400"/>
        </a:p>
      </dgm:t>
    </dgm:pt>
    <dgm:pt modelId="{6ED19804-09ED-4F9E-B0A2-5182AB67E5DA}" type="sibTrans" cxnId="{C0AF8967-314E-417F-8237-262CCF0984D8}">
      <dgm:prSet/>
      <dgm:spPr/>
      <dgm:t>
        <a:bodyPr/>
        <a:lstStyle/>
        <a:p>
          <a:endParaRPr lang="en-US" sz="2400"/>
        </a:p>
      </dgm:t>
    </dgm:pt>
    <dgm:pt modelId="{FE24A271-94DA-47E3-9140-FE62A1CD7D63}">
      <dgm:prSet phldrT="[Text]" custT="1"/>
      <dgm:spPr/>
      <dgm:t>
        <a:bodyPr anchor="ctr"/>
        <a:lstStyle/>
        <a:p>
          <a:r>
            <a:rPr lang="en-US" sz="900" dirty="0"/>
            <a:t>Required</a:t>
          </a:r>
        </a:p>
      </dgm:t>
    </dgm:pt>
    <dgm:pt modelId="{DA6BC310-F9A5-48CF-A7E2-F23C729D19FF}" type="parTrans" cxnId="{911B20BE-6AC0-4B7D-8DBA-47695507B576}">
      <dgm:prSet/>
      <dgm:spPr/>
      <dgm:t>
        <a:bodyPr/>
        <a:lstStyle/>
        <a:p>
          <a:endParaRPr lang="en-US" sz="2400"/>
        </a:p>
      </dgm:t>
    </dgm:pt>
    <dgm:pt modelId="{769A5064-2A81-4265-84AA-31919996C33A}" type="sibTrans" cxnId="{911B20BE-6AC0-4B7D-8DBA-47695507B576}">
      <dgm:prSet/>
      <dgm:spPr/>
      <dgm:t>
        <a:bodyPr/>
        <a:lstStyle/>
        <a:p>
          <a:endParaRPr lang="en-US" sz="2400"/>
        </a:p>
      </dgm:t>
    </dgm:pt>
    <dgm:pt modelId="{33C684A3-32A8-4522-A9B8-85F73A8FADD0}">
      <dgm:prSet phldrT="[Text]" custT="1"/>
      <dgm:spPr/>
      <dgm:t>
        <a:bodyPr anchor="ctr"/>
        <a:lstStyle/>
        <a:p>
          <a:r>
            <a:rPr lang="en-US" sz="900" dirty="0"/>
            <a:t>Optional</a:t>
          </a:r>
        </a:p>
      </dgm:t>
    </dgm:pt>
    <dgm:pt modelId="{EA1B0E57-A519-4F6E-8DF1-71034DB5EC24}" type="parTrans" cxnId="{78E841A7-F80D-47AB-B38F-46C4716E74DE}">
      <dgm:prSet/>
      <dgm:spPr/>
      <dgm:t>
        <a:bodyPr/>
        <a:lstStyle/>
        <a:p>
          <a:endParaRPr lang="en-US" sz="2400"/>
        </a:p>
      </dgm:t>
    </dgm:pt>
    <dgm:pt modelId="{B7255CF0-BD4B-4259-97A3-5D65D37A8DCD}" type="sibTrans" cxnId="{78E841A7-F80D-47AB-B38F-46C4716E74DE}">
      <dgm:prSet/>
      <dgm:spPr/>
      <dgm:t>
        <a:bodyPr/>
        <a:lstStyle/>
        <a:p>
          <a:endParaRPr lang="en-US" sz="2400"/>
        </a:p>
      </dgm:t>
    </dgm:pt>
    <dgm:pt modelId="{432A4FF1-99A9-49BC-A897-7E6E94F4C106}">
      <dgm:prSet phldrT="[Text]" custT="1"/>
      <dgm:spPr/>
      <dgm:t>
        <a:bodyPr anchor="ctr"/>
        <a:lstStyle/>
        <a:p>
          <a:r>
            <a:rPr lang="en-US" sz="1200" dirty="0"/>
            <a:t>Custom Microsite flyer</a:t>
          </a:r>
        </a:p>
      </dgm:t>
    </dgm:pt>
    <dgm:pt modelId="{03CA4BB6-6209-485C-B541-806583F14528}" type="parTrans" cxnId="{047DF62B-FADD-489A-86F9-0A2BCA048558}">
      <dgm:prSet/>
      <dgm:spPr/>
      <dgm:t>
        <a:bodyPr/>
        <a:lstStyle/>
        <a:p>
          <a:endParaRPr lang="en-US"/>
        </a:p>
      </dgm:t>
    </dgm:pt>
    <dgm:pt modelId="{44C6C9C2-369D-4358-84FA-3D5D1A0CC44F}" type="sibTrans" cxnId="{047DF62B-FADD-489A-86F9-0A2BCA048558}">
      <dgm:prSet/>
      <dgm:spPr/>
      <dgm:t>
        <a:bodyPr/>
        <a:lstStyle/>
        <a:p>
          <a:endParaRPr lang="en-US"/>
        </a:p>
      </dgm:t>
    </dgm:pt>
    <dgm:pt modelId="{1AB0A077-B93F-430C-851C-C39176F15DFF}">
      <dgm:prSet custT="1"/>
      <dgm:spPr/>
      <dgm:t>
        <a:bodyPr/>
        <a:lstStyle/>
        <a:p>
          <a:r>
            <a:rPr lang="en-US" sz="900" dirty="0"/>
            <a:t>If applicable</a:t>
          </a:r>
        </a:p>
      </dgm:t>
    </dgm:pt>
    <dgm:pt modelId="{7BB72B5F-E7DD-4A0E-BB9D-C3B3E95A3D8F}" type="parTrans" cxnId="{6298E475-50EA-4FD5-95B8-2831D6807D9C}">
      <dgm:prSet/>
      <dgm:spPr/>
      <dgm:t>
        <a:bodyPr/>
        <a:lstStyle/>
        <a:p>
          <a:endParaRPr lang="en-US"/>
        </a:p>
      </dgm:t>
    </dgm:pt>
    <dgm:pt modelId="{ACC5C39C-8B5B-4C8E-8050-4F09835372D8}" type="sibTrans" cxnId="{6298E475-50EA-4FD5-95B8-2831D6807D9C}">
      <dgm:prSet/>
      <dgm:spPr/>
      <dgm:t>
        <a:bodyPr/>
        <a:lstStyle/>
        <a:p>
          <a:endParaRPr lang="en-US"/>
        </a:p>
      </dgm:t>
    </dgm:pt>
    <dgm:pt modelId="{F1C74093-310B-4EE5-B29C-AB7787367F5B}">
      <dgm:prSet custT="1"/>
      <dgm:spPr/>
      <dgm:t>
        <a:bodyPr/>
        <a:lstStyle/>
        <a:p>
          <a:r>
            <a:rPr lang="en-US" sz="1200" dirty="0"/>
            <a:t>Facts-At-A-Glance flyer</a:t>
          </a:r>
        </a:p>
      </dgm:t>
    </dgm:pt>
    <dgm:pt modelId="{F91E3E0C-97A0-4C31-8D25-5E966DFDB594}" type="parTrans" cxnId="{D34B7696-7A3A-4554-BD5A-10E407868CCA}">
      <dgm:prSet/>
      <dgm:spPr/>
      <dgm:t>
        <a:bodyPr/>
        <a:lstStyle/>
        <a:p>
          <a:endParaRPr lang="en-US"/>
        </a:p>
      </dgm:t>
    </dgm:pt>
    <dgm:pt modelId="{2BC693F7-18D0-45EF-A3B3-947179E300CC}" type="sibTrans" cxnId="{D34B7696-7A3A-4554-BD5A-10E407868CCA}">
      <dgm:prSet/>
      <dgm:spPr/>
      <dgm:t>
        <a:bodyPr/>
        <a:lstStyle/>
        <a:p>
          <a:endParaRPr lang="en-US"/>
        </a:p>
      </dgm:t>
    </dgm:pt>
    <dgm:pt modelId="{9EC0548E-3274-4EC0-B9FD-D88DBF8D4D42}">
      <dgm:prSet phldrT="[Text]" custT="1"/>
      <dgm:spPr/>
      <dgm:t>
        <a:bodyPr anchor="ctr"/>
        <a:lstStyle/>
        <a:p>
          <a:pPr marL="0" algn="l"/>
          <a:r>
            <a:rPr lang="en-US" sz="1200" kern="1200" dirty="0" err="1"/>
            <a:t>ExpertSelect</a:t>
          </a:r>
          <a:r>
            <a:rPr lang="en-US" sz="1200" kern="1200" dirty="0"/>
            <a:t> flyer</a:t>
          </a:r>
        </a:p>
      </dgm:t>
    </dgm:pt>
    <dgm:pt modelId="{ABD4D008-9417-43A2-9B72-3A4D126EB4B7}" type="parTrans" cxnId="{A0BB31AC-B83F-4A0A-BDFF-6CD1F09A83CB}">
      <dgm:prSet/>
      <dgm:spPr/>
      <dgm:t>
        <a:bodyPr/>
        <a:lstStyle/>
        <a:p>
          <a:endParaRPr lang="en-US"/>
        </a:p>
      </dgm:t>
    </dgm:pt>
    <dgm:pt modelId="{49C64A42-720C-44F6-A003-CEB377AE1421}" type="sibTrans" cxnId="{A0BB31AC-B83F-4A0A-BDFF-6CD1F09A83CB}">
      <dgm:prSet/>
      <dgm:spPr/>
      <dgm:t>
        <a:bodyPr/>
        <a:lstStyle/>
        <a:p>
          <a:endParaRPr lang="en-US"/>
        </a:p>
      </dgm:t>
    </dgm:pt>
    <dgm:pt modelId="{492051C3-B95A-4E76-91A7-79343DAD0C2D}">
      <dgm:prSet custT="1"/>
      <dgm:spPr/>
      <dgm:t>
        <a:bodyPr/>
        <a:lstStyle/>
        <a:p>
          <a:pPr marL="0" algn="l"/>
          <a:r>
            <a:rPr lang="en-US" sz="900" kern="1200" dirty="0"/>
            <a:t>If applicable</a:t>
          </a:r>
        </a:p>
      </dgm:t>
    </dgm:pt>
    <dgm:pt modelId="{1146E444-6D04-4C51-AC76-98D969C38771}" type="parTrans" cxnId="{FC052F50-8D2D-423D-A967-44C2E8469534}">
      <dgm:prSet/>
      <dgm:spPr/>
      <dgm:t>
        <a:bodyPr/>
        <a:lstStyle/>
        <a:p>
          <a:endParaRPr lang="en-US"/>
        </a:p>
      </dgm:t>
    </dgm:pt>
    <dgm:pt modelId="{5D1471FD-ACC6-49C7-B9AD-73533D8F02FF}" type="sibTrans" cxnId="{FC052F50-8D2D-423D-A967-44C2E8469534}">
      <dgm:prSet/>
      <dgm:spPr/>
      <dgm:t>
        <a:bodyPr/>
        <a:lstStyle/>
        <a:p>
          <a:endParaRPr lang="en-US"/>
        </a:p>
      </dgm:t>
    </dgm:pt>
    <dgm:pt modelId="{D90DBF06-3902-4380-B3F3-184113BEC401}" type="pres">
      <dgm:prSet presAssocID="{22791DFD-7941-4368-BCF2-8B0724FA3FCD}" presName="linearFlow" presStyleCnt="0">
        <dgm:presLayoutVars>
          <dgm:dir/>
          <dgm:resizeHandles val="exact"/>
        </dgm:presLayoutVars>
      </dgm:prSet>
      <dgm:spPr/>
    </dgm:pt>
    <dgm:pt modelId="{14BD9E7B-58A3-4359-98C3-21A08483C247}" type="pres">
      <dgm:prSet presAssocID="{5DCE3585-F997-43B9-B3EC-1DA828A199B7}" presName="composite" presStyleCnt="0"/>
      <dgm:spPr/>
    </dgm:pt>
    <dgm:pt modelId="{10A9D3AF-1B6F-44A3-9E94-580CE2090D56}" type="pres">
      <dgm:prSet presAssocID="{5DCE3585-F997-43B9-B3EC-1DA828A199B7}" presName="imgShp" presStyleLbl="fgImgPlace1" presStyleIdx="0" presStyleCnt="4" custScaleX="43775" custScaleY="33482"/>
      <dgm:spPr>
        <a:prstGeom prst="roundRect">
          <a:avLst/>
        </a:prstGeom>
      </dgm:spPr>
    </dgm:pt>
    <dgm:pt modelId="{921D633A-D7A7-4C28-BB8F-A2A86073D59C}" type="pres">
      <dgm:prSet presAssocID="{5DCE3585-F997-43B9-B3EC-1DA828A199B7}" presName="txShp" presStyleLbl="node1" presStyleIdx="0" presStyleCnt="4">
        <dgm:presLayoutVars>
          <dgm:bulletEnabled val="1"/>
        </dgm:presLayoutVars>
      </dgm:prSet>
      <dgm:spPr/>
    </dgm:pt>
    <dgm:pt modelId="{41AC9F2D-F1DF-4EFA-8F65-0F8F648979AF}" type="pres">
      <dgm:prSet presAssocID="{6ED19804-09ED-4F9E-B0A2-5182AB67E5DA}" presName="spacing" presStyleCnt="0"/>
      <dgm:spPr/>
    </dgm:pt>
    <dgm:pt modelId="{14790B4A-D6FE-48F8-AACC-ABEC99978036}" type="pres">
      <dgm:prSet presAssocID="{432A4FF1-99A9-49BC-A897-7E6E94F4C106}" presName="composite" presStyleCnt="0"/>
      <dgm:spPr/>
    </dgm:pt>
    <dgm:pt modelId="{37323674-9C6B-492B-A726-67F0525055B4}" type="pres">
      <dgm:prSet presAssocID="{432A4FF1-99A9-49BC-A897-7E6E94F4C106}" presName="imgShp" presStyleLbl="fgImgPlace1" presStyleIdx="1" presStyleCnt="4" custScaleX="43775" custScaleY="33482" custLinFactNeighborY="-1159"/>
      <dgm:spPr>
        <a:prstGeom prst="roundRect">
          <a:avLst/>
        </a:prstGeom>
      </dgm:spPr>
    </dgm:pt>
    <dgm:pt modelId="{5CA12325-F458-4361-9FD1-A85FC5A51049}" type="pres">
      <dgm:prSet presAssocID="{432A4FF1-99A9-49BC-A897-7E6E94F4C106}" presName="txShp" presStyleLbl="node1" presStyleIdx="1" presStyleCnt="4">
        <dgm:presLayoutVars>
          <dgm:bulletEnabled val="1"/>
        </dgm:presLayoutVars>
      </dgm:prSet>
      <dgm:spPr/>
    </dgm:pt>
    <dgm:pt modelId="{C933826D-36D5-47C3-856D-CA82AEDA1E8F}" type="pres">
      <dgm:prSet presAssocID="{44C6C9C2-369D-4358-84FA-3D5D1A0CC44F}" presName="spacing" presStyleCnt="0"/>
      <dgm:spPr/>
    </dgm:pt>
    <dgm:pt modelId="{BDDA437D-6477-4014-9B9D-003BAA650F68}" type="pres">
      <dgm:prSet presAssocID="{F1C74093-310B-4EE5-B29C-AB7787367F5B}" presName="composite" presStyleCnt="0"/>
      <dgm:spPr/>
    </dgm:pt>
    <dgm:pt modelId="{C288FDE4-E4DA-46D2-89CE-0718CF3F0E61}" type="pres">
      <dgm:prSet presAssocID="{F1C74093-310B-4EE5-B29C-AB7787367F5B}" presName="imgShp" presStyleLbl="fgImgPlace1" presStyleIdx="2" presStyleCnt="4" custScaleX="43775" custScaleY="33482" custLinFactNeighborY="-1159"/>
      <dgm:spPr>
        <a:prstGeom prst="roundRect">
          <a:avLst/>
        </a:prstGeom>
        <a:blipFill>
          <a:blip xmlns:r="http://schemas.openxmlformats.org/officeDocument/2006/relationships" r:embed="rId1"/>
          <a:srcRect/>
          <a:stretch>
            <a:fillRect t="-15000" b="-15000"/>
          </a:stretch>
        </a:blipFill>
      </dgm:spPr>
    </dgm:pt>
    <dgm:pt modelId="{2A3DA56A-6AEF-489E-9AEC-D7932137A9EE}" type="pres">
      <dgm:prSet presAssocID="{F1C74093-310B-4EE5-B29C-AB7787367F5B}" presName="txShp" presStyleLbl="node1" presStyleIdx="2" presStyleCnt="4">
        <dgm:presLayoutVars>
          <dgm:bulletEnabled val="1"/>
        </dgm:presLayoutVars>
      </dgm:prSet>
      <dgm:spPr/>
    </dgm:pt>
    <dgm:pt modelId="{4796FF9A-CF61-4B7B-B724-9DA650FD3FDC}" type="pres">
      <dgm:prSet presAssocID="{2BC693F7-18D0-45EF-A3B3-947179E300CC}" presName="spacing" presStyleCnt="0"/>
      <dgm:spPr/>
    </dgm:pt>
    <dgm:pt modelId="{A7D43F54-B5EA-4B20-A6E8-9F6E46310B34}" type="pres">
      <dgm:prSet presAssocID="{9EC0548E-3274-4EC0-B9FD-D88DBF8D4D42}" presName="composite" presStyleCnt="0"/>
      <dgm:spPr/>
    </dgm:pt>
    <dgm:pt modelId="{D519E214-44DD-4DFD-92B7-1B70776D6911}" type="pres">
      <dgm:prSet presAssocID="{9EC0548E-3274-4EC0-B9FD-D88DBF8D4D42}" presName="imgShp" presStyleLbl="fgImgPlace1" presStyleIdx="3" presStyleCnt="4" custScaleX="43775" custScaleY="33482" custLinFactNeighborY="-1159"/>
      <dgm:spPr>
        <a:prstGeom prst="roundRect">
          <a:avLst/>
        </a:prstGeom>
      </dgm:spPr>
    </dgm:pt>
    <dgm:pt modelId="{88A13D5A-AF2E-453C-A603-79901DDBA3A3}" type="pres">
      <dgm:prSet presAssocID="{9EC0548E-3274-4EC0-B9FD-D88DBF8D4D42}" presName="txShp" presStyleLbl="node1" presStyleIdx="3" presStyleCnt="4">
        <dgm:presLayoutVars>
          <dgm:bulletEnabled val="1"/>
        </dgm:presLayoutVars>
      </dgm:prSet>
      <dgm:spPr/>
    </dgm:pt>
  </dgm:ptLst>
  <dgm:cxnLst>
    <dgm:cxn modelId="{38563119-CE6D-42A3-8DAF-1531D676E4F3}" type="presOf" srcId="{1AB0A077-B93F-430C-851C-C39176F15DFF}" destId="{5CA12325-F458-4361-9FD1-A85FC5A51049}" srcOrd="0" destOrd="1" presId="urn:microsoft.com/office/officeart/2005/8/layout/vList3"/>
    <dgm:cxn modelId="{21C65A1C-5375-4C2E-984A-1773FFC7E1D3}" type="presOf" srcId="{F1C74093-310B-4EE5-B29C-AB7787367F5B}" destId="{2A3DA56A-6AEF-489E-9AEC-D7932137A9EE}" srcOrd="0" destOrd="0" presId="urn:microsoft.com/office/officeart/2005/8/layout/vList3"/>
    <dgm:cxn modelId="{2FA99C25-530A-4BA6-8D0E-78A18A6BE6B4}" type="presOf" srcId="{492051C3-B95A-4E76-91A7-79343DAD0C2D}" destId="{88A13D5A-AF2E-453C-A603-79901DDBA3A3}" srcOrd="0" destOrd="1" presId="urn:microsoft.com/office/officeart/2005/8/layout/vList3"/>
    <dgm:cxn modelId="{047DF62B-FADD-489A-86F9-0A2BCA048558}" srcId="{22791DFD-7941-4368-BCF2-8B0724FA3FCD}" destId="{432A4FF1-99A9-49BC-A897-7E6E94F4C106}" srcOrd="1" destOrd="0" parTransId="{03CA4BB6-6209-485C-B541-806583F14528}" sibTransId="{44C6C9C2-369D-4358-84FA-3D5D1A0CC44F}"/>
    <dgm:cxn modelId="{C0AF8967-314E-417F-8237-262CCF0984D8}" srcId="{22791DFD-7941-4368-BCF2-8B0724FA3FCD}" destId="{5DCE3585-F997-43B9-B3EC-1DA828A199B7}" srcOrd="0" destOrd="0" parTransId="{830195B7-FA6B-4A3A-BE85-26F8A23B95A0}" sibTransId="{6ED19804-09ED-4F9E-B0A2-5182AB67E5DA}"/>
    <dgm:cxn modelId="{FC052F50-8D2D-423D-A967-44C2E8469534}" srcId="{9EC0548E-3274-4EC0-B9FD-D88DBF8D4D42}" destId="{492051C3-B95A-4E76-91A7-79343DAD0C2D}" srcOrd="0" destOrd="0" parTransId="{1146E444-6D04-4C51-AC76-98D969C38771}" sibTransId="{5D1471FD-ACC6-49C7-B9AD-73533D8F02FF}"/>
    <dgm:cxn modelId="{BEADAC53-53CD-4035-8CC5-9FE1D28C138E}" type="presOf" srcId="{9EC0548E-3274-4EC0-B9FD-D88DBF8D4D42}" destId="{88A13D5A-AF2E-453C-A603-79901DDBA3A3}" srcOrd="0" destOrd="0" presId="urn:microsoft.com/office/officeart/2005/8/layout/vList3"/>
    <dgm:cxn modelId="{29F46555-4EC0-4008-8A74-CFC36A9CCF35}" type="presOf" srcId="{22791DFD-7941-4368-BCF2-8B0724FA3FCD}" destId="{D90DBF06-3902-4380-B3F3-184113BEC401}" srcOrd="0" destOrd="0" presId="urn:microsoft.com/office/officeart/2005/8/layout/vList3"/>
    <dgm:cxn modelId="{6298E475-50EA-4FD5-95B8-2831D6807D9C}" srcId="{432A4FF1-99A9-49BC-A897-7E6E94F4C106}" destId="{1AB0A077-B93F-430C-851C-C39176F15DFF}" srcOrd="0" destOrd="0" parTransId="{7BB72B5F-E7DD-4A0E-BB9D-C3B3E95A3D8F}" sibTransId="{ACC5C39C-8B5B-4C8E-8050-4F09835372D8}"/>
    <dgm:cxn modelId="{68EF0C7A-D3DB-45DF-BBF8-6F0979820674}" type="presOf" srcId="{5DCE3585-F997-43B9-B3EC-1DA828A199B7}" destId="{921D633A-D7A7-4C28-BB8F-A2A86073D59C}" srcOrd="0" destOrd="0" presId="urn:microsoft.com/office/officeart/2005/8/layout/vList3"/>
    <dgm:cxn modelId="{470D688B-927F-4F9A-B458-A601F4BEBE06}" type="presOf" srcId="{432A4FF1-99A9-49BC-A897-7E6E94F4C106}" destId="{5CA12325-F458-4361-9FD1-A85FC5A51049}" srcOrd="0" destOrd="0" presId="urn:microsoft.com/office/officeart/2005/8/layout/vList3"/>
    <dgm:cxn modelId="{D34B7696-7A3A-4554-BD5A-10E407868CCA}" srcId="{22791DFD-7941-4368-BCF2-8B0724FA3FCD}" destId="{F1C74093-310B-4EE5-B29C-AB7787367F5B}" srcOrd="2" destOrd="0" parTransId="{F91E3E0C-97A0-4C31-8D25-5E966DFDB594}" sibTransId="{2BC693F7-18D0-45EF-A3B3-947179E300CC}"/>
    <dgm:cxn modelId="{D9A74BA1-423D-450E-8019-F8DFB14764A7}" type="presOf" srcId="{33C684A3-32A8-4522-A9B8-85F73A8FADD0}" destId="{2A3DA56A-6AEF-489E-9AEC-D7932137A9EE}" srcOrd="0" destOrd="1" presId="urn:microsoft.com/office/officeart/2005/8/layout/vList3"/>
    <dgm:cxn modelId="{78E841A7-F80D-47AB-B38F-46C4716E74DE}" srcId="{F1C74093-310B-4EE5-B29C-AB7787367F5B}" destId="{33C684A3-32A8-4522-A9B8-85F73A8FADD0}" srcOrd="0" destOrd="0" parTransId="{EA1B0E57-A519-4F6E-8DF1-71034DB5EC24}" sibTransId="{B7255CF0-BD4B-4259-97A3-5D65D37A8DCD}"/>
    <dgm:cxn modelId="{A0BB31AC-B83F-4A0A-BDFF-6CD1F09A83CB}" srcId="{22791DFD-7941-4368-BCF2-8B0724FA3FCD}" destId="{9EC0548E-3274-4EC0-B9FD-D88DBF8D4D42}" srcOrd="3" destOrd="0" parTransId="{ABD4D008-9417-43A2-9B72-3A4D126EB4B7}" sibTransId="{49C64A42-720C-44F6-A003-CEB377AE1421}"/>
    <dgm:cxn modelId="{911B20BE-6AC0-4B7D-8DBA-47695507B576}" srcId="{5DCE3585-F997-43B9-B3EC-1DA828A199B7}" destId="{FE24A271-94DA-47E3-9140-FE62A1CD7D63}" srcOrd="0" destOrd="0" parTransId="{DA6BC310-F9A5-48CF-A7E2-F23C729D19FF}" sibTransId="{769A5064-2A81-4265-84AA-31919996C33A}"/>
    <dgm:cxn modelId="{B8D031E8-70FC-437A-AD81-9D58A9A9D08D}" type="presOf" srcId="{FE24A271-94DA-47E3-9140-FE62A1CD7D63}" destId="{921D633A-D7A7-4C28-BB8F-A2A86073D59C}" srcOrd="0" destOrd="1" presId="urn:microsoft.com/office/officeart/2005/8/layout/vList3"/>
    <dgm:cxn modelId="{CE188F7E-CAF6-487C-876D-0C2F878780B8}" type="presParOf" srcId="{D90DBF06-3902-4380-B3F3-184113BEC401}" destId="{14BD9E7B-58A3-4359-98C3-21A08483C247}" srcOrd="0" destOrd="0" presId="urn:microsoft.com/office/officeart/2005/8/layout/vList3"/>
    <dgm:cxn modelId="{DDD76D12-0ACB-4D4E-8EAD-3CDC21BC6BE8}" type="presParOf" srcId="{14BD9E7B-58A3-4359-98C3-21A08483C247}" destId="{10A9D3AF-1B6F-44A3-9E94-580CE2090D56}" srcOrd="0" destOrd="0" presId="urn:microsoft.com/office/officeart/2005/8/layout/vList3"/>
    <dgm:cxn modelId="{5C24087B-219F-4142-9E54-B6DC239416CD}" type="presParOf" srcId="{14BD9E7B-58A3-4359-98C3-21A08483C247}" destId="{921D633A-D7A7-4C28-BB8F-A2A86073D59C}" srcOrd="1" destOrd="0" presId="urn:microsoft.com/office/officeart/2005/8/layout/vList3"/>
    <dgm:cxn modelId="{20106CB7-34A2-41A6-A5A4-9822D9009D6A}" type="presParOf" srcId="{D90DBF06-3902-4380-B3F3-184113BEC401}" destId="{41AC9F2D-F1DF-4EFA-8F65-0F8F648979AF}" srcOrd="1" destOrd="0" presId="urn:microsoft.com/office/officeart/2005/8/layout/vList3"/>
    <dgm:cxn modelId="{F600028A-9084-46EA-B99D-7B64A1BE8F2D}" type="presParOf" srcId="{D90DBF06-3902-4380-B3F3-184113BEC401}" destId="{14790B4A-D6FE-48F8-AACC-ABEC99978036}" srcOrd="2" destOrd="0" presId="urn:microsoft.com/office/officeart/2005/8/layout/vList3"/>
    <dgm:cxn modelId="{D3A9A48D-7104-45AB-959B-60175D132240}" type="presParOf" srcId="{14790B4A-D6FE-48F8-AACC-ABEC99978036}" destId="{37323674-9C6B-492B-A726-67F0525055B4}" srcOrd="0" destOrd="0" presId="urn:microsoft.com/office/officeart/2005/8/layout/vList3"/>
    <dgm:cxn modelId="{BD9162AB-C705-4A25-9F76-B7E9D0AA61E0}" type="presParOf" srcId="{14790B4A-D6FE-48F8-AACC-ABEC99978036}" destId="{5CA12325-F458-4361-9FD1-A85FC5A51049}" srcOrd="1" destOrd="0" presId="urn:microsoft.com/office/officeart/2005/8/layout/vList3"/>
    <dgm:cxn modelId="{DF6AEDC5-F500-4377-8834-3129ECB4CC42}" type="presParOf" srcId="{D90DBF06-3902-4380-B3F3-184113BEC401}" destId="{C933826D-36D5-47C3-856D-CA82AEDA1E8F}" srcOrd="3" destOrd="0" presId="urn:microsoft.com/office/officeart/2005/8/layout/vList3"/>
    <dgm:cxn modelId="{AA002887-2627-4D66-8AE2-F360CAFCC7D3}" type="presParOf" srcId="{D90DBF06-3902-4380-B3F3-184113BEC401}" destId="{BDDA437D-6477-4014-9B9D-003BAA650F68}" srcOrd="4" destOrd="0" presId="urn:microsoft.com/office/officeart/2005/8/layout/vList3"/>
    <dgm:cxn modelId="{25B54321-F6ED-4C7F-949A-E4F873CCCB69}" type="presParOf" srcId="{BDDA437D-6477-4014-9B9D-003BAA650F68}" destId="{C288FDE4-E4DA-46D2-89CE-0718CF3F0E61}" srcOrd="0" destOrd="0" presId="urn:microsoft.com/office/officeart/2005/8/layout/vList3"/>
    <dgm:cxn modelId="{F296AB5B-C6A6-4D6B-B93C-095F4CE6CDFC}" type="presParOf" srcId="{BDDA437D-6477-4014-9B9D-003BAA650F68}" destId="{2A3DA56A-6AEF-489E-9AEC-D7932137A9EE}" srcOrd="1" destOrd="0" presId="urn:microsoft.com/office/officeart/2005/8/layout/vList3"/>
    <dgm:cxn modelId="{E8C05C2A-DD5B-4230-B816-F8FCC47D8A90}" type="presParOf" srcId="{D90DBF06-3902-4380-B3F3-184113BEC401}" destId="{4796FF9A-CF61-4B7B-B724-9DA650FD3FDC}" srcOrd="5" destOrd="0" presId="urn:microsoft.com/office/officeart/2005/8/layout/vList3"/>
    <dgm:cxn modelId="{465E3913-8218-423D-92C8-FA72DCBF8A10}" type="presParOf" srcId="{D90DBF06-3902-4380-B3F3-184113BEC401}" destId="{A7D43F54-B5EA-4B20-A6E8-9F6E46310B34}" srcOrd="6" destOrd="0" presId="urn:microsoft.com/office/officeart/2005/8/layout/vList3"/>
    <dgm:cxn modelId="{0F04A5BB-A22F-4462-A5CE-604101B8E4CF}" type="presParOf" srcId="{A7D43F54-B5EA-4B20-A6E8-9F6E46310B34}" destId="{D519E214-44DD-4DFD-92B7-1B70776D6911}" srcOrd="0" destOrd="0" presId="urn:microsoft.com/office/officeart/2005/8/layout/vList3"/>
    <dgm:cxn modelId="{6CC75E1F-8686-48DD-AD74-496BB495BC66}" type="presParOf" srcId="{A7D43F54-B5EA-4B20-A6E8-9F6E46310B34}" destId="{88A13D5A-AF2E-453C-A603-79901DDBA3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91DFD-7941-4368-BCF2-8B0724FA3FCD}" type="doc">
      <dgm:prSet loTypeId="urn:microsoft.com/office/officeart/2005/8/layout/vList3" loCatId="picture" qsTypeId="urn:microsoft.com/office/officeart/2005/8/quickstyle/simple3" qsCatId="simple" csTypeId="urn:microsoft.com/office/officeart/2005/8/colors/accent6_1" csCatId="accent6" phldr="1"/>
      <dgm:spPr/>
      <dgm:t>
        <a:bodyPr/>
        <a:lstStyle/>
        <a:p>
          <a:endParaRPr lang="en-US"/>
        </a:p>
      </dgm:t>
    </dgm:pt>
    <dgm:pt modelId="{6E22D68F-941C-4880-97C6-322BCB55B2F1}">
      <dgm:prSet phldrT="[Text]" custT="1"/>
      <dgm:spPr/>
      <dgm:t>
        <a:bodyPr anchor="ctr"/>
        <a:lstStyle/>
        <a:p>
          <a:r>
            <a:rPr lang="en-US" sz="1200" dirty="0"/>
            <a:t>Triple Solutions flyer</a:t>
          </a:r>
        </a:p>
      </dgm:t>
    </dgm:pt>
    <dgm:pt modelId="{0FBB6B05-6D1F-4967-871B-8B3964E2E208}" type="parTrans" cxnId="{A04041A7-3B21-47C6-BAFA-B07F44E14A86}">
      <dgm:prSet/>
      <dgm:spPr/>
      <dgm:t>
        <a:bodyPr/>
        <a:lstStyle/>
        <a:p>
          <a:endParaRPr lang="en-US"/>
        </a:p>
      </dgm:t>
    </dgm:pt>
    <dgm:pt modelId="{CE862A85-82B6-4E0D-ADD4-873EB3372304}" type="sibTrans" cxnId="{A04041A7-3B21-47C6-BAFA-B07F44E14A86}">
      <dgm:prSet/>
      <dgm:spPr/>
      <dgm:t>
        <a:bodyPr/>
        <a:lstStyle/>
        <a:p>
          <a:endParaRPr lang="en-US"/>
        </a:p>
      </dgm:t>
    </dgm:pt>
    <dgm:pt modelId="{2848AF7C-91BE-49A6-9312-BE11F40DB2DA}">
      <dgm:prSet phldrT="[Text]" custT="1"/>
      <dgm:spPr/>
      <dgm:t>
        <a:bodyPr anchor="ctr"/>
        <a:lstStyle/>
        <a:p>
          <a:r>
            <a:rPr lang="en-US" sz="1200" dirty="0"/>
            <a:t>Self-Directed Brokerage Account flyer</a:t>
          </a:r>
        </a:p>
      </dgm:t>
    </dgm:pt>
    <dgm:pt modelId="{94B6029C-6E5E-475F-8225-2EF994D92574}" type="parTrans" cxnId="{25BF1BD8-907B-4335-85C4-027A7DE46000}">
      <dgm:prSet/>
      <dgm:spPr/>
      <dgm:t>
        <a:bodyPr/>
        <a:lstStyle/>
        <a:p>
          <a:endParaRPr lang="en-US"/>
        </a:p>
      </dgm:t>
    </dgm:pt>
    <dgm:pt modelId="{734AC1C3-B7FF-4029-ADFD-34A07C9EDD73}" type="sibTrans" cxnId="{25BF1BD8-907B-4335-85C4-027A7DE46000}">
      <dgm:prSet/>
      <dgm:spPr/>
      <dgm:t>
        <a:bodyPr/>
        <a:lstStyle/>
        <a:p>
          <a:endParaRPr lang="en-US"/>
        </a:p>
      </dgm:t>
    </dgm:pt>
    <dgm:pt modelId="{F6ED8F09-C7DA-4CD3-A8CB-0EBB16188321}">
      <dgm:prSet/>
      <dgm:spPr/>
      <dgm:t>
        <a:bodyPr anchor="ctr"/>
        <a:lstStyle/>
        <a:p>
          <a:r>
            <a:rPr lang="en-US" sz="900" dirty="0"/>
            <a:t>If applicable</a:t>
          </a:r>
        </a:p>
      </dgm:t>
    </dgm:pt>
    <dgm:pt modelId="{0D816321-EFFB-4AE1-B60C-C20A0FF0A505}" type="parTrans" cxnId="{AC03CA30-4F23-4723-886D-D358A118457C}">
      <dgm:prSet/>
      <dgm:spPr/>
      <dgm:t>
        <a:bodyPr/>
        <a:lstStyle/>
        <a:p>
          <a:endParaRPr lang="en-US"/>
        </a:p>
      </dgm:t>
    </dgm:pt>
    <dgm:pt modelId="{9464EA65-80B4-43BB-B683-2BFE8B6735DC}" type="sibTrans" cxnId="{AC03CA30-4F23-4723-886D-D358A118457C}">
      <dgm:prSet/>
      <dgm:spPr/>
      <dgm:t>
        <a:bodyPr/>
        <a:lstStyle/>
        <a:p>
          <a:endParaRPr lang="en-US"/>
        </a:p>
      </dgm:t>
    </dgm:pt>
    <dgm:pt modelId="{141E73D4-7A68-4A0F-8B6D-839EFC0B8DDE}">
      <dgm:prSet/>
      <dgm:spPr/>
      <dgm:t>
        <a:bodyPr/>
        <a:lstStyle/>
        <a:p>
          <a:r>
            <a:rPr lang="en-US" sz="900" dirty="0"/>
            <a:t>If applicable</a:t>
          </a:r>
        </a:p>
      </dgm:t>
    </dgm:pt>
    <dgm:pt modelId="{B40DC2BD-116E-45B8-B301-F6DA73ED4538}" type="parTrans" cxnId="{F51547AA-DC30-40D4-8F21-B339101D7C97}">
      <dgm:prSet/>
      <dgm:spPr/>
      <dgm:t>
        <a:bodyPr/>
        <a:lstStyle/>
        <a:p>
          <a:endParaRPr lang="en-US"/>
        </a:p>
      </dgm:t>
    </dgm:pt>
    <dgm:pt modelId="{DCE88E49-6498-4A8B-B02F-5484C1BC0029}" type="sibTrans" cxnId="{F51547AA-DC30-40D4-8F21-B339101D7C97}">
      <dgm:prSet/>
      <dgm:spPr/>
      <dgm:t>
        <a:bodyPr/>
        <a:lstStyle/>
        <a:p>
          <a:endParaRPr lang="en-US"/>
        </a:p>
      </dgm:t>
    </dgm:pt>
    <dgm:pt modelId="{22EB13A2-8068-4D43-99A8-441DAB20B06B}">
      <dgm:prSet custT="1"/>
      <dgm:spPr/>
      <dgm:t>
        <a:bodyPr anchor="ctr"/>
        <a:lstStyle/>
        <a:p>
          <a:r>
            <a:rPr lang="en-US" sz="1200" dirty="0"/>
            <a:t>Investment Options -At-A-Glance flyer (IOAG)</a:t>
          </a:r>
        </a:p>
      </dgm:t>
    </dgm:pt>
    <dgm:pt modelId="{26595B25-7777-44CB-8BCA-4B8C026B573C}" type="parTrans" cxnId="{62F4B3D6-FC1C-431C-83F5-593552FD4A51}">
      <dgm:prSet/>
      <dgm:spPr/>
      <dgm:t>
        <a:bodyPr/>
        <a:lstStyle/>
        <a:p>
          <a:endParaRPr lang="en-US"/>
        </a:p>
      </dgm:t>
    </dgm:pt>
    <dgm:pt modelId="{6DD72E9B-8122-49F8-968C-1BC8A220C117}" type="sibTrans" cxnId="{62F4B3D6-FC1C-431C-83F5-593552FD4A51}">
      <dgm:prSet/>
      <dgm:spPr/>
      <dgm:t>
        <a:bodyPr/>
        <a:lstStyle/>
        <a:p>
          <a:endParaRPr lang="en-US"/>
        </a:p>
      </dgm:t>
    </dgm:pt>
    <dgm:pt modelId="{9349AE8D-4883-4CC8-B04E-C1B4A4871E36}">
      <dgm:prSet custT="1"/>
      <dgm:spPr/>
      <dgm:t>
        <a:bodyPr/>
        <a:lstStyle/>
        <a:p>
          <a:r>
            <a:rPr lang="en-US" sz="900" dirty="0"/>
            <a:t>Optional</a:t>
          </a:r>
        </a:p>
      </dgm:t>
    </dgm:pt>
    <dgm:pt modelId="{0E5F5D37-98C4-4D5E-ACA4-80B3992B79FC}" type="parTrans" cxnId="{618EC96C-71A8-46F9-81EA-6E4C47B6A17B}">
      <dgm:prSet/>
      <dgm:spPr/>
      <dgm:t>
        <a:bodyPr/>
        <a:lstStyle/>
        <a:p>
          <a:endParaRPr lang="en-US"/>
        </a:p>
      </dgm:t>
    </dgm:pt>
    <dgm:pt modelId="{FDC85CDD-79E7-40B5-BCAE-29E646D59720}" type="sibTrans" cxnId="{618EC96C-71A8-46F9-81EA-6E4C47B6A17B}">
      <dgm:prSet/>
      <dgm:spPr/>
      <dgm:t>
        <a:bodyPr/>
        <a:lstStyle/>
        <a:p>
          <a:endParaRPr lang="en-US"/>
        </a:p>
      </dgm:t>
    </dgm:pt>
    <dgm:pt modelId="{3FE440E4-2FF9-424E-94A1-E904E0300AAD}">
      <dgm:prSet custT="1"/>
      <dgm:spPr/>
      <dgm:t>
        <a:bodyPr anchor="ctr"/>
        <a:lstStyle/>
        <a:p>
          <a:r>
            <a:rPr lang="en-US" sz="1200" dirty="0"/>
            <a:t>Enrollment forms</a:t>
          </a:r>
        </a:p>
      </dgm:t>
    </dgm:pt>
    <dgm:pt modelId="{F7288657-295A-48BA-BD53-FAABCBC8D043}" type="parTrans" cxnId="{7AF0B669-2AD9-46DE-B746-4E2D8686B355}">
      <dgm:prSet/>
      <dgm:spPr/>
      <dgm:t>
        <a:bodyPr/>
        <a:lstStyle/>
        <a:p>
          <a:endParaRPr lang="en-US"/>
        </a:p>
      </dgm:t>
    </dgm:pt>
    <dgm:pt modelId="{2606D510-7C88-4F6E-8B83-168DD8598E62}" type="sibTrans" cxnId="{7AF0B669-2AD9-46DE-B746-4E2D8686B355}">
      <dgm:prSet/>
      <dgm:spPr/>
      <dgm:t>
        <a:bodyPr/>
        <a:lstStyle/>
        <a:p>
          <a:endParaRPr lang="en-US"/>
        </a:p>
      </dgm:t>
    </dgm:pt>
    <dgm:pt modelId="{65E22843-923B-4064-9FAB-CAAEAA93898A}">
      <dgm:prSet/>
      <dgm:spPr/>
      <dgm:t>
        <a:bodyPr anchor="ctr"/>
        <a:lstStyle/>
        <a:p>
          <a:r>
            <a:rPr lang="en-US" sz="900" dirty="0"/>
            <a:t>Optional</a:t>
          </a:r>
        </a:p>
      </dgm:t>
    </dgm:pt>
    <dgm:pt modelId="{7F1880B4-3E83-4144-A097-403F1CA54D07}" type="parTrans" cxnId="{74ABDF95-A265-4C5A-8B54-5B1D742100BC}">
      <dgm:prSet/>
      <dgm:spPr/>
      <dgm:t>
        <a:bodyPr/>
        <a:lstStyle/>
        <a:p>
          <a:endParaRPr lang="en-US"/>
        </a:p>
      </dgm:t>
    </dgm:pt>
    <dgm:pt modelId="{F412A1BA-56C0-484C-AAD9-FCEF6B410438}" type="sibTrans" cxnId="{74ABDF95-A265-4C5A-8B54-5B1D742100BC}">
      <dgm:prSet/>
      <dgm:spPr/>
      <dgm:t>
        <a:bodyPr/>
        <a:lstStyle/>
        <a:p>
          <a:endParaRPr lang="en-US"/>
        </a:p>
      </dgm:t>
    </dgm:pt>
    <dgm:pt modelId="{D90DBF06-3902-4380-B3F3-184113BEC401}" type="pres">
      <dgm:prSet presAssocID="{22791DFD-7941-4368-BCF2-8B0724FA3FCD}" presName="linearFlow" presStyleCnt="0">
        <dgm:presLayoutVars>
          <dgm:dir/>
          <dgm:resizeHandles val="exact"/>
        </dgm:presLayoutVars>
      </dgm:prSet>
      <dgm:spPr/>
    </dgm:pt>
    <dgm:pt modelId="{30B822E9-ED48-4B95-922B-E49A3BBD195F}" type="pres">
      <dgm:prSet presAssocID="{6E22D68F-941C-4880-97C6-322BCB55B2F1}" presName="composite" presStyleCnt="0"/>
      <dgm:spPr/>
    </dgm:pt>
    <dgm:pt modelId="{8B2561DD-DFC9-456A-B5A6-B50479153246}" type="pres">
      <dgm:prSet presAssocID="{6E22D68F-941C-4880-97C6-322BCB55B2F1}" presName="imgShp" presStyleLbl="fgImgPlace1" presStyleIdx="0" presStyleCnt="4" custScaleX="42912" custScaleY="43346"/>
      <dgm:spPr>
        <a:prstGeom prst="roundRect">
          <a:avLst/>
        </a:prstGeom>
        <a:blipFill>
          <a:blip xmlns:r="http://schemas.openxmlformats.org/officeDocument/2006/relationships" r:embed="rId1"/>
          <a:srcRect/>
          <a:stretch>
            <a:fillRect t="-15000" b="-15000"/>
          </a:stretch>
        </a:blipFill>
      </dgm:spPr>
    </dgm:pt>
    <dgm:pt modelId="{FA5DCDF2-00FA-404C-B7AF-7E82363EACE6}" type="pres">
      <dgm:prSet presAssocID="{6E22D68F-941C-4880-97C6-322BCB55B2F1}" presName="txShp" presStyleLbl="node1" presStyleIdx="0" presStyleCnt="4">
        <dgm:presLayoutVars>
          <dgm:bulletEnabled val="1"/>
        </dgm:presLayoutVars>
      </dgm:prSet>
      <dgm:spPr/>
    </dgm:pt>
    <dgm:pt modelId="{20C1ACD1-7018-45DE-9ACD-5F51AC68E650}" type="pres">
      <dgm:prSet presAssocID="{CE862A85-82B6-4E0D-ADD4-873EB3372304}" presName="spacing" presStyleCnt="0"/>
      <dgm:spPr/>
    </dgm:pt>
    <dgm:pt modelId="{CB71AC0E-B91A-4F14-A5B9-13EC0B8D4548}" type="pres">
      <dgm:prSet presAssocID="{2848AF7C-91BE-49A6-9312-BE11F40DB2DA}" presName="composite" presStyleCnt="0"/>
      <dgm:spPr/>
    </dgm:pt>
    <dgm:pt modelId="{13C91446-A784-4145-804E-0EA6EF539E69}" type="pres">
      <dgm:prSet presAssocID="{2848AF7C-91BE-49A6-9312-BE11F40DB2DA}" presName="imgShp" presStyleLbl="fgImgPlace1" presStyleIdx="1" presStyleCnt="4" custScaleX="42912" custScaleY="43346"/>
      <dgm:spPr>
        <a:prstGeom prst="roundRect">
          <a:avLst/>
        </a:prstGeom>
        <a:blipFill>
          <a:blip xmlns:r="http://schemas.openxmlformats.org/officeDocument/2006/relationships" r:embed="rId2"/>
          <a:srcRect/>
          <a:stretch>
            <a:fillRect t="-15000" b="-15000"/>
          </a:stretch>
        </a:blipFill>
      </dgm:spPr>
    </dgm:pt>
    <dgm:pt modelId="{2997B442-586E-4534-BD84-6ADDC78D8F12}" type="pres">
      <dgm:prSet presAssocID="{2848AF7C-91BE-49A6-9312-BE11F40DB2DA}" presName="txShp" presStyleLbl="node1" presStyleIdx="1" presStyleCnt="4">
        <dgm:presLayoutVars>
          <dgm:bulletEnabled val="1"/>
        </dgm:presLayoutVars>
      </dgm:prSet>
      <dgm:spPr/>
    </dgm:pt>
    <dgm:pt modelId="{D42EC810-71F3-4CC3-9B76-99839664E798}" type="pres">
      <dgm:prSet presAssocID="{734AC1C3-B7FF-4029-ADFD-34A07C9EDD73}" presName="spacing" presStyleCnt="0"/>
      <dgm:spPr/>
    </dgm:pt>
    <dgm:pt modelId="{A407C3F3-76B5-4990-A995-29AB64153020}" type="pres">
      <dgm:prSet presAssocID="{22EB13A2-8068-4D43-99A8-441DAB20B06B}" presName="composite" presStyleCnt="0"/>
      <dgm:spPr/>
    </dgm:pt>
    <dgm:pt modelId="{BB91C720-9903-44F0-99D8-49FA0A034EB7}" type="pres">
      <dgm:prSet presAssocID="{22EB13A2-8068-4D43-99A8-441DAB20B06B}" presName="imgShp" presStyleLbl="fgImgPlace1" presStyleIdx="2" presStyleCnt="4" custScaleX="42912" custScaleY="43346"/>
      <dgm:spPr>
        <a:prstGeom prst="roundRect">
          <a:avLst/>
        </a:prstGeom>
      </dgm:spPr>
    </dgm:pt>
    <dgm:pt modelId="{4CEC9D4F-EB87-4890-BF04-70F4828F7F82}" type="pres">
      <dgm:prSet presAssocID="{22EB13A2-8068-4D43-99A8-441DAB20B06B}" presName="txShp" presStyleLbl="node1" presStyleIdx="2" presStyleCnt="4">
        <dgm:presLayoutVars>
          <dgm:bulletEnabled val="1"/>
        </dgm:presLayoutVars>
      </dgm:prSet>
      <dgm:spPr/>
    </dgm:pt>
    <dgm:pt modelId="{E2D37ED7-07CB-4CB0-8919-7E6CB3790FBD}" type="pres">
      <dgm:prSet presAssocID="{6DD72E9B-8122-49F8-968C-1BC8A220C117}" presName="spacing" presStyleCnt="0"/>
      <dgm:spPr/>
    </dgm:pt>
    <dgm:pt modelId="{4E5B385B-9D02-41F3-8F6B-F4081AA7C1FC}" type="pres">
      <dgm:prSet presAssocID="{3FE440E4-2FF9-424E-94A1-E904E0300AAD}" presName="composite" presStyleCnt="0"/>
      <dgm:spPr/>
    </dgm:pt>
    <dgm:pt modelId="{0EE06D32-CD2E-4B66-9DB0-C758D77EAD41}" type="pres">
      <dgm:prSet presAssocID="{3FE440E4-2FF9-424E-94A1-E904E0300AAD}" presName="imgShp" presStyleLbl="fgImgPlace1" presStyleIdx="3" presStyleCnt="4" custScaleX="42912" custScaleY="43346"/>
      <dgm:spPr>
        <a:prstGeom prst="roundRect">
          <a:avLst/>
        </a:prstGeom>
      </dgm:spPr>
    </dgm:pt>
    <dgm:pt modelId="{53A4D5C2-FDEF-43FC-877A-95F1DDEFAE16}" type="pres">
      <dgm:prSet presAssocID="{3FE440E4-2FF9-424E-94A1-E904E0300AAD}" presName="txShp" presStyleLbl="node1" presStyleIdx="3" presStyleCnt="4">
        <dgm:presLayoutVars>
          <dgm:bulletEnabled val="1"/>
        </dgm:presLayoutVars>
      </dgm:prSet>
      <dgm:spPr/>
    </dgm:pt>
  </dgm:ptLst>
  <dgm:cxnLst>
    <dgm:cxn modelId="{AC03CA30-4F23-4723-886D-D358A118457C}" srcId="{2848AF7C-91BE-49A6-9312-BE11F40DB2DA}" destId="{F6ED8F09-C7DA-4CD3-A8CB-0EBB16188321}" srcOrd="0" destOrd="0" parTransId="{0D816321-EFFB-4AE1-B60C-C20A0FF0A505}" sibTransId="{9464EA65-80B4-43BB-B683-2BFE8B6735DC}"/>
    <dgm:cxn modelId="{9073E43E-7085-4F95-B2F7-AF1F25EBAC2E}" type="presOf" srcId="{6E22D68F-941C-4880-97C6-322BCB55B2F1}" destId="{FA5DCDF2-00FA-404C-B7AF-7E82363EACE6}" srcOrd="0" destOrd="0" presId="urn:microsoft.com/office/officeart/2005/8/layout/vList3"/>
    <dgm:cxn modelId="{03FF7C5F-DF96-4159-9AD0-CDB5A43FA43F}" type="presOf" srcId="{65E22843-923B-4064-9FAB-CAAEAA93898A}" destId="{53A4D5C2-FDEF-43FC-877A-95F1DDEFAE16}" srcOrd="0" destOrd="1" presId="urn:microsoft.com/office/officeart/2005/8/layout/vList3"/>
    <dgm:cxn modelId="{13E3A169-2843-4AFC-98F9-92F9DEEB6EF4}" type="presOf" srcId="{141E73D4-7A68-4A0F-8B6D-839EFC0B8DDE}" destId="{FA5DCDF2-00FA-404C-B7AF-7E82363EACE6}" srcOrd="0" destOrd="1" presId="urn:microsoft.com/office/officeart/2005/8/layout/vList3"/>
    <dgm:cxn modelId="{7AF0B669-2AD9-46DE-B746-4E2D8686B355}" srcId="{22791DFD-7941-4368-BCF2-8B0724FA3FCD}" destId="{3FE440E4-2FF9-424E-94A1-E904E0300AAD}" srcOrd="3" destOrd="0" parTransId="{F7288657-295A-48BA-BD53-FAABCBC8D043}" sibTransId="{2606D510-7C88-4F6E-8B83-168DD8598E62}"/>
    <dgm:cxn modelId="{618EC96C-71A8-46F9-81EA-6E4C47B6A17B}" srcId="{22EB13A2-8068-4D43-99A8-441DAB20B06B}" destId="{9349AE8D-4883-4CC8-B04E-C1B4A4871E36}" srcOrd="0" destOrd="0" parTransId="{0E5F5D37-98C4-4D5E-ACA4-80B3992B79FC}" sibTransId="{FDC85CDD-79E7-40B5-BCAE-29E646D59720}"/>
    <dgm:cxn modelId="{07BCEC4E-D0B5-4CAD-89E5-98CE07EF30D1}" type="presOf" srcId="{9349AE8D-4883-4CC8-B04E-C1B4A4871E36}" destId="{4CEC9D4F-EB87-4890-BF04-70F4828F7F82}" srcOrd="0" destOrd="1" presId="urn:microsoft.com/office/officeart/2005/8/layout/vList3"/>
    <dgm:cxn modelId="{D45DE453-A88E-464A-950B-0224860C408F}" type="presOf" srcId="{F6ED8F09-C7DA-4CD3-A8CB-0EBB16188321}" destId="{2997B442-586E-4534-BD84-6ADDC78D8F12}" srcOrd="0" destOrd="1" presId="urn:microsoft.com/office/officeart/2005/8/layout/vList3"/>
    <dgm:cxn modelId="{29F46555-4EC0-4008-8A74-CFC36A9CCF35}" type="presOf" srcId="{22791DFD-7941-4368-BCF2-8B0724FA3FCD}" destId="{D90DBF06-3902-4380-B3F3-184113BEC401}" srcOrd="0" destOrd="0" presId="urn:microsoft.com/office/officeart/2005/8/layout/vList3"/>
    <dgm:cxn modelId="{74ABDF95-A265-4C5A-8B54-5B1D742100BC}" srcId="{3FE440E4-2FF9-424E-94A1-E904E0300AAD}" destId="{65E22843-923B-4064-9FAB-CAAEAA93898A}" srcOrd="0" destOrd="0" parTransId="{7F1880B4-3E83-4144-A097-403F1CA54D07}" sibTransId="{F412A1BA-56C0-484C-AAD9-FCEF6B410438}"/>
    <dgm:cxn modelId="{A04041A7-3B21-47C6-BAFA-B07F44E14A86}" srcId="{22791DFD-7941-4368-BCF2-8B0724FA3FCD}" destId="{6E22D68F-941C-4880-97C6-322BCB55B2F1}" srcOrd="0" destOrd="0" parTransId="{0FBB6B05-6D1F-4967-871B-8B3964E2E208}" sibTransId="{CE862A85-82B6-4E0D-ADD4-873EB3372304}"/>
    <dgm:cxn modelId="{F51547AA-DC30-40D4-8F21-B339101D7C97}" srcId="{6E22D68F-941C-4880-97C6-322BCB55B2F1}" destId="{141E73D4-7A68-4A0F-8B6D-839EFC0B8DDE}" srcOrd="0" destOrd="0" parTransId="{B40DC2BD-116E-45B8-B301-F6DA73ED4538}" sibTransId="{DCE88E49-6498-4A8B-B02F-5484C1BC0029}"/>
    <dgm:cxn modelId="{51F537AC-2672-426B-A873-3A4917280F63}" type="presOf" srcId="{3FE440E4-2FF9-424E-94A1-E904E0300AAD}" destId="{53A4D5C2-FDEF-43FC-877A-95F1DDEFAE16}" srcOrd="0" destOrd="0" presId="urn:microsoft.com/office/officeart/2005/8/layout/vList3"/>
    <dgm:cxn modelId="{E885E9AD-B9F7-41F1-8968-B366E7B320FD}" type="presOf" srcId="{22EB13A2-8068-4D43-99A8-441DAB20B06B}" destId="{4CEC9D4F-EB87-4890-BF04-70F4828F7F82}" srcOrd="0" destOrd="0" presId="urn:microsoft.com/office/officeart/2005/8/layout/vList3"/>
    <dgm:cxn modelId="{DB820CB9-D4FA-4964-8D06-20AEF8BBE7D0}" type="presOf" srcId="{2848AF7C-91BE-49A6-9312-BE11F40DB2DA}" destId="{2997B442-586E-4534-BD84-6ADDC78D8F12}" srcOrd="0" destOrd="0" presId="urn:microsoft.com/office/officeart/2005/8/layout/vList3"/>
    <dgm:cxn modelId="{62F4B3D6-FC1C-431C-83F5-593552FD4A51}" srcId="{22791DFD-7941-4368-BCF2-8B0724FA3FCD}" destId="{22EB13A2-8068-4D43-99A8-441DAB20B06B}" srcOrd="2" destOrd="0" parTransId="{26595B25-7777-44CB-8BCA-4B8C026B573C}" sibTransId="{6DD72E9B-8122-49F8-968C-1BC8A220C117}"/>
    <dgm:cxn modelId="{25BF1BD8-907B-4335-85C4-027A7DE46000}" srcId="{22791DFD-7941-4368-BCF2-8B0724FA3FCD}" destId="{2848AF7C-91BE-49A6-9312-BE11F40DB2DA}" srcOrd="1" destOrd="0" parTransId="{94B6029C-6E5E-475F-8225-2EF994D92574}" sibTransId="{734AC1C3-B7FF-4029-ADFD-34A07C9EDD73}"/>
    <dgm:cxn modelId="{8EDE9B5E-512C-4D4C-BFB9-B05436C24304}" type="presParOf" srcId="{D90DBF06-3902-4380-B3F3-184113BEC401}" destId="{30B822E9-ED48-4B95-922B-E49A3BBD195F}" srcOrd="0" destOrd="0" presId="urn:microsoft.com/office/officeart/2005/8/layout/vList3"/>
    <dgm:cxn modelId="{64FA42B6-32C5-4754-A07F-EC99A05069EB}" type="presParOf" srcId="{30B822E9-ED48-4B95-922B-E49A3BBD195F}" destId="{8B2561DD-DFC9-456A-B5A6-B50479153246}" srcOrd="0" destOrd="0" presId="urn:microsoft.com/office/officeart/2005/8/layout/vList3"/>
    <dgm:cxn modelId="{B614D28B-BB63-44FD-A53B-A714697F4868}" type="presParOf" srcId="{30B822E9-ED48-4B95-922B-E49A3BBD195F}" destId="{FA5DCDF2-00FA-404C-B7AF-7E82363EACE6}" srcOrd="1" destOrd="0" presId="urn:microsoft.com/office/officeart/2005/8/layout/vList3"/>
    <dgm:cxn modelId="{CEB37F6C-FB15-4C66-9FB7-69071028D408}" type="presParOf" srcId="{D90DBF06-3902-4380-B3F3-184113BEC401}" destId="{20C1ACD1-7018-45DE-9ACD-5F51AC68E650}" srcOrd="1" destOrd="0" presId="urn:microsoft.com/office/officeart/2005/8/layout/vList3"/>
    <dgm:cxn modelId="{9635C443-33F6-4F5C-B68D-FCA3E0014D2B}" type="presParOf" srcId="{D90DBF06-3902-4380-B3F3-184113BEC401}" destId="{CB71AC0E-B91A-4F14-A5B9-13EC0B8D4548}" srcOrd="2" destOrd="0" presId="urn:microsoft.com/office/officeart/2005/8/layout/vList3"/>
    <dgm:cxn modelId="{0748C393-84FA-4749-B9AA-7654B4068C7D}" type="presParOf" srcId="{CB71AC0E-B91A-4F14-A5B9-13EC0B8D4548}" destId="{13C91446-A784-4145-804E-0EA6EF539E69}" srcOrd="0" destOrd="0" presId="urn:microsoft.com/office/officeart/2005/8/layout/vList3"/>
    <dgm:cxn modelId="{F162602D-5DC6-4D43-9B6E-C6A8569E2436}" type="presParOf" srcId="{CB71AC0E-B91A-4F14-A5B9-13EC0B8D4548}" destId="{2997B442-586E-4534-BD84-6ADDC78D8F12}" srcOrd="1" destOrd="0" presId="urn:microsoft.com/office/officeart/2005/8/layout/vList3"/>
    <dgm:cxn modelId="{4FE60D15-DF40-469C-85C0-9CA1D11A7A71}" type="presParOf" srcId="{D90DBF06-3902-4380-B3F3-184113BEC401}" destId="{D42EC810-71F3-4CC3-9B76-99839664E798}" srcOrd="3" destOrd="0" presId="urn:microsoft.com/office/officeart/2005/8/layout/vList3"/>
    <dgm:cxn modelId="{11769B5E-EEE3-480C-A103-6D42C7B9BB61}" type="presParOf" srcId="{D90DBF06-3902-4380-B3F3-184113BEC401}" destId="{A407C3F3-76B5-4990-A995-29AB64153020}" srcOrd="4" destOrd="0" presId="urn:microsoft.com/office/officeart/2005/8/layout/vList3"/>
    <dgm:cxn modelId="{2E74680E-FFB8-40CF-B9BE-DEC6E1285CC4}" type="presParOf" srcId="{A407C3F3-76B5-4990-A995-29AB64153020}" destId="{BB91C720-9903-44F0-99D8-49FA0A034EB7}" srcOrd="0" destOrd="0" presId="urn:microsoft.com/office/officeart/2005/8/layout/vList3"/>
    <dgm:cxn modelId="{5E392441-C379-443D-AA4B-1406538F8012}" type="presParOf" srcId="{A407C3F3-76B5-4990-A995-29AB64153020}" destId="{4CEC9D4F-EB87-4890-BF04-70F4828F7F82}" srcOrd="1" destOrd="0" presId="urn:microsoft.com/office/officeart/2005/8/layout/vList3"/>
    <dgm:cxn modelId="{2CF3B60F-26E7-44EC-A760-F52903EA022B}" type="presParOf" srcId="{D90DBF06-3902-4380-B3F3-184113BEC401}" destId="{E2D37ED7-07CB-4CB0-8919-7E6CB3790FBD}" srcOrd="5" destOrd="0" presId="urn:microsoft.com/office/officeart/2005/8/layout/vList3"/>
    <dgm:cxn modelId="{B8FC7CEF-B2E7-4BEC-BAD6-CE59323EDECC}" type="presParOf" srcId="{D90DBF06-3902-4380-B3F3-184113BEC401}" destId="{4E5B385B-9D02-41F3-8F6B-F4081AA7C1FC}" srcOrd="6" destOrd="0" presId="urn:microsoft.com/office/officeart/2005/8/layout/vList3"/>
    <dgm:cxn modelId="{5B97619D-7365-4F5C-808C-458B561C5289}" type="presParOf" srcId="{4E5B385B-9D02-41F3-8F6B-F4081AA7C1FC}" destId="{0EE06D32-CD2E-4B66-9DB0-C758D77EAD41}" srcOrd="0" destOrd="0" presId="urn:microsoft.com/office/officeart/2005/8/layout/vList3"/>
    <dgm:cxn modelId="{D392B5A4-7779-494D-B152-111DF6516353}" type="presParOf" srcId="{4E5B385B-9D02-41F3-8F6B-F4081AA7C1FC}" destId="{53A4D5C2-FDEF-43FC-877A-95F1DDEFAE1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91DFD-7941-4368-BCF2-8B0724FA3FCD}" type="doc">
      <dgm:prSet loTypeId="urn:microsoft.com/office/officeart/2005/8/layout/vList3" loCatId="picture" qsTypeId="urn:microsoft.com/office/officeart/2005/8/quickstyle/simple3" qsCatId="simple" csTypeId="urn:microsoft.com/office/officeart/2005/8/colors/accent6_1" csCatId="accent6" phldr="1"/>
      <dgm:spPr/>
      <dgm:t>
        <a:bodyPr/>
        <a:lstStyle/>
        <a:p>
          <a:endParaRPr lang="en-US"/>
        </a:p>
      </dgm:t>
    </dgm:pt>
    <dgm:pt modelId="{5DCE3585-F997-43B9-B3EC-1DA828A199B7}">
      <dgm:prSet phldrT="[Text]" custT="1"/>
      <dgm:spPr/>
      <dgm:t>
        <a:bodyPr anchor="ctr"/>
        <a:lstStyle/>
        <a:p>
          <a:pPr algn="l"/>
          <a:r>
            <a:rPr lang="en-US" sz="1200" dirty="0"/>
            <a:t>Custom Enrollment book</a:t>
          </a:r>
        </a:p>
      </dgm:t>
    </dgm:pt>
    <dgm:pt modelId="{830195B7-FA6B-4A3A-BE85-26F8A23B95A0}" type="parTrans" cxnId="{C0AF8967-314E-417F-8237-262CCF0984D8}">
      <dgm:prSet/>
      <dgm:spPr/>
      <dgm:t>
        <a:bodyPr/>
        <a:lstStyle/>
        <a:p>
          <a:endParaRPr lang="en-US"/>
        </a:p>
      </dgm:t>
    </dgm:pt>
    <dgm:pt modelId="{6ED19804-09ED-4F9E-B0A2-5182AB67E5DA}" type="sibTrans" cxnId="{C0AF8967-314E-417F-8237-262CCF0984D8}">
      <dgm:prSet/>
      <dgm:spPr/>
      <dgm:t>
        <a:bodyPr/>
        <a:lstStyle/>
        <a:p>
          <a:endParaRPr lang="en-US"/>
        </a:p>
      </dgm:t>
    </dgm:pt>
    <dgm:pt modelId="{FE24A271-94DA-47E3-9140-FE62A1CD7D63}">
      <dgm:prSet phldrT="[Text]" custT="1"/>
      <dgm:spPr/>
      <dgm:t>
        <a:bodyPr anchor="ctr"/>
        <a:lstStyle/>
        <a:p>
          <a:pPr algn="l"/>
          <a:r>
            <a:rPr lang="en-US" sz="900" dirty="0"/>
            <a:t>Required</a:t>
          </a:r>
          <a:endParaRPr lang="en-US" sz="1200" dirty="0"/>
        </a:p>
      </dgm:t>
    </dgm:pt>
    <dgm:pt modelId="{DA6BC310-F9A5-48CF-A7E2-F23C729D19FF}" type="parTrans" cxnId="{911B20BE-6AC0-4B7D-8DBA-47695507B576}">
      <dgm:prSet/>
      <dgm:spPr/>
      <dgm:t>
        <a:bodyPr/>
        <a:lstStyle/>
        <a:p>
          <a:endParaRPr lang="en-US"/>
        </a:p>
      </dgm:t>
    </dgm:pt>
    <dgm:pt modelId="{769A5064-2A81-4265-84AA-31919996C33A}" type="sibTrans" cxnId="{911B20BE-6AC0-4B7D-8DBA-47695507B576}">
      <dgm:prSet/>
      <dgm:spPr/>
      <dgm:t>
        <a:bodyPr/>
        <a:lstStyle/>
        <a:p>
          <a:endParaRPr lang="en-US"/>
        </a:p>
      </dgm:t>
    </dgm:pt>
    <dgm:pt modelId="{6E22D68F-941C-4880-97C6-322BCB55B2F1}">
      <dgm:prSet phldrT="[Text]" custT="1"/>
      <dgm:spPr/>
      <dgm:t>
        <a:bodyPr anchor="ctr"/>
        <a:lstStyle/>
        <a:p>
          <a:pPr algn="l"/>
          <a:r>
            <a:rPr lang="en-US" sz="1200" dirty="0"/>
            <a:t>Enrollment forms</a:t>
          </a:r>
        </a:p>
      </dgm:t>
    </dgm:pt>
    <dgm:pt modelId="{0FBB6B05-6D1F-4967-871B-8B3964E2E208}" type="parTrans" cxnId="{A04041A7-3B21-47C6-BAFA-B07F44E14A86}">
      <dgm:prSet/>
      <dgm:spPr/>
      <dgm:t>
        <a:bodyPr/>
        <a:lstStyle/>
        <a:p>
          <a:endParaRPr lang="en-US"/>
        </a:p>
      </dgm:t>
    </dgm:pt>
    <dgm:pt modelId="{CE862A85-82B6-4E0D-ADD4-873EB3372304}" type="sibTrans" cxnId="{A04041A7-3B21-47C6-BAFA-B07F44E14A86}">
      <dgm:prSet/>
      <dgm:spPr/>
      <dgm:t>
        <a:bodyPr/>
        <a:lstStyle/>
        <a:p>
          <a:endParaRPr lang="en-US"/>
        </a:p>
      </dgm:t>
    </dgm:pt>
    <dgm:pt modelId="{C47693A9-2E11-478C-B4AB-397AAE1E93CB}">
      <dgm:prSet custT="1"/>
      <dgm:spPr/>
      <dgm:t>
        <a:bodyPr anchor="ctr"/>
        <a:lstStyle/>
        <a:p>
          <a:pPr algn="l"/>
          <a:r>
            <a:rPr lang="en-US" sz="900" dirty="0"/>
            <a:t>Optional</a:t>
          </a:r>
        </a:p>
      </dgm:t>
    </dgm:pt>
    <dgm:pt modelId="{9E46D082-7CD7-41CF-A576-483BEC19877C}" type="parTrans" cxnId="{8624EC71-4103-4F11-A355-2AC0794813A3}">
      <dgm:prSet/>
      <dgm:spPr/>
      <dgm:t>
        <a:bodyPr/>
        <a:lstStyle/>
        <a:p>
          <a:endParaRPr lang="en-US"/>
        </a:p>
      </dgm:t>
    </dgm:pt>
    <dgm:pt modelId="{7836C129-F391-47BC-B541-1C7F85419CE2}" type="sibTrans" cxnId="{8624EC71-4103-4F11-A355-2AC0794813A3}">
      <dgm:prSet/>
      <dgm:spPr/>
      <dgm:t>
        <a:bodyPr/>
        <a:lstStyle/>
        <a:p>
          <a:endParaRPr lang="en-US"/>
        </a:p>
      </dgm:t>
    </dgm:pt>
    <dgm:pt modelId="{6CE02D52-A33A-45FE-9BF8-7289F29A26F2}">
      <dgm:prSet phldrT="[Text]" custT="1"/>
      <dgm:spPr/>
      <dgm:t>
        <a:bodyPr anchor="ctr"/>
        <a:lstStyle/>
        <a:p>
          <a:pPr algn="l"/>
          <a:r>
            <a:rPr lang="en-US" sz="900" dirty="0"/>
            <a:t>Optional</a:t>
          </a:r>
          <a:endParaRPr lang="en-US" sz="1200" dirty="0"/>
        </a:p>
      </dgm:t>
    </dgm:pt>
    <dgm:pt modelId="{858F11F8-1DE5-4A50-9B6E-F91DFA5CFB6E}" type="parTrans" cxnId="{4E6D2D76-DCEB-449A-A4BB-3C343E19DA38}">
      <dgm:prSet/>
      <dgm:spPr/>
      <dgm:t>
        <a:bodyPr/>
        <a:lstStyle/>
        <a:p>
          <a:endParaRPr lang="en-US"/>
        </a:p>
      </dgm:t>
    </dgm:pt>
    <dgm:pt modelId="{723437E9-FFD5-4E74-9812-2B1A19FA7859}" type="sibTrans" cxnId="{4E6D2D76-DCEB-449A-A4BB-3C343E19DA38}">
      <dgm:prSet/>
      <dgm:spPr/>
      <dgm:t>
        <a:bodyPr/>
        <a:lstStyle/>
        <a:p>
          <a:endParaRPr lang="en-US"/>
        </a:p>
      </dgm:t>
    </dgm:pt>
    <dgm:pt modelId="{A9ECEAEF-C5F0-4E20-B349-2520C7494D27}">
      <dgm:prSet custT="1"/>
      <dgm:spPr/>
      <dgm:t>
        <a:bodyPr anchor="ctr"/>
        <a:lstStyle/>
        <a:p>
          <a:pPr algn="l"/>
          <a:r>
            <a:rPr lang="en-US" sz="1200" dirty="0"/>
            <a:t>Investment Options-At-A-Glance</a:t>
          </a:r>
        </a:p>
      </dgm:t>
    </dgm:pt>
    <dgm:pt modelId="{E25B4A9B-C6CF-46FC-8303-9E6A501997A8}" type="parTrans" cxnId="{125FE740-4022-438F-9D9F-852F3CC977F5}">
      <dgm:prSet/>
      <dgm:spPr/>
      <dgm:t>
        <a:bodyPr/>
        <a:lstStyle/>
        <a:p>
          <a:endParaRPr lang="en-US"/>
        </a:p>
      </dgm:t>
    </dgm:pt>
    <dgm:pt modelId="{CD533D8B-FA4F-4EB8-ADC4-3362D92DA1BE}" type="sibTrans" cxnId="{125FE740-4022-438F-9D9F-852F3CC977F5}">
      <dgm:prSet/>
      <dgm:spPr/>
      <dgm:t>
        <a:bodyPr/>
        <a:lstStyle/>
        <a:p>
          <a:endParaRPr lang="en-US"/>
        </a:p>
      </dgm:t>
    </dgm:pt>
    <dgm:pt modelId="{D90DBF06-3902-4380-B3F3-184113BEC401}" type="pres">
      <dgm:prSet presAssocID="{22791DFD-7941-4368-BCF2-8B0724FA3FCD}" presName="linearFlow" presStyleCnt="0">
        <dgm:presLayoutVars>
          <dgm:dir/>
          <dgm:resizeHandles val="exact"/>
        </dgm:presLayoutVars>
      </dgm:prSet>
      <dgm:spPr/>
    </dgm:pt>
    <dgm:pt modelId="{14BD9E7B-58A3-4359-98C3-21A08483C247}" type="pres">
      <dgm:prSet presAssocID="{5DCE3585-F997-43B9-B3EC-1DA828A199B7}" presName="composite" presStyleCnt="0"/>
      <dgm:spPr/>
    </dgm:pt>
    <dgm:pt modelId="{10A9D3AF-1B6F-44A3-9E94-580CE2090D56}" type="pres">
      <dgm:prSet presAssocID="{5DCE3585-F997-43B9-B3EC-1DA828A199B7}" presName="imgShp" presStyleLbl="fgImgPlace1" presStyleIdx="0" presStyleCnt="3" custScaleX="32995" custScaleY="38634"/>
      <dgm:spPr>
        <a:prstGeom prst="roundRect">
          <a:avLst/>
        </a:prstGeom>
        <a:blipFill>
          <a:blip xmlns:r="http://schemas.openxmlformats.org/officeDocument/2006/relationships" r:embed="rId1"/>
          <a:srcRect/>
          <a:stretch>
            <a:fillRect t="-9000" b="-9000"/>
          </a:stretch>
        </a:blipFill>
      </dgm:spPr>
    </dgm:pt>
    <dgm:pt modelId="{921D633A-D7A7-4C28-BB8F-A2A86073D59C}" type="pres">
      <dgm:prSet presAssocID="{5DCE3585-F997-43B9-B3EC-1DA828A199B7}" presName="txShp" presStyleLbl="node1" presStyleIdx="0" presStyleCnt="3">
        <dgm:presLayoutVars>
          <dgm:bulletEnabled val="1"/>
        </dgm:presLayoutVars>
      </dgm:prSet>
      <dgm:spPr/>
    </dgm:pt>
    <dgm:pt modelId="{41AC9F2D-F1DF-4EFA-8F65-0F8F648979AF}" type="pres">
      <dgm:prSet presAssocID="{6ED19804-09ED-4F9E-B0A2-5182AB67E5DA}" presName="spacing" presStyleCnt="0"/>
      <dgm:spPr/>
    </dgm:pt>
    <dgm:pt modelId="{BFF8DF8F-B307-4C05-A976-377B28528A9A}" type="pres">
      <dgm:prSet presAssocID="{A9ECEAEF-C5F0-4E20-B349-2520C7494D27}" presName="composite" presStyleCnt="0"/>
      <dgm:spPr/>
    </dgm:pt>
    <dgm:pt modelId="{E77CBE88-7725-4FEA-B220-7DA345A9F102}" type="pres">
      <dgm:prSet presAssocID="{A9ECEAEF-C5F0-4E20-B349-2520C7494D27}" presName="imgShp" presStyleLbl="fgImgPlace1" presStyleIdx="1" presStyleCnt="3" custScaleX="32995" custScaleY="38634"/>
      <dgm:spPr>
        <a:prstGeom prst="roundRect">
          <a:avLst/>
        </a:prstGeom>
      </dgm:spPr>
    </dgm:pt>
    <dgm:pt modelId="{D3BC4C9D-6568-463E-8D88-6D482F39A3BF}" type="pres">
      <dgm:prSet presAssocID="{A9ECEAEF-C5F0-4E20-B349-2520C7494D27}" presName="txShp" presStyleLbl="node1" presStyleIdx="1" presStyleCnt="3">
        <dgm:presLayoutVars>
          <dgm:bulletEnabled val="1"/>
        </dgm:presLayoutVars>
      </dgm:prSet>
      <dgm:spPr/>
    </dgm:pt>
    <dgm:pt modelId="{4AE0D519-7E8E-4AD5-9682-D233338C58D1}" type="pres">
      <dgm:prSet presAssocID="{CD533D8B-FA4F-4EB8-ADC4-3362D92DA1BE}" presName="spacing" presStyleCnt="0"/>
      <dgm:spPr/>
    </dgm:pt>
    <dgm:pt modelId="{30B822E9-ED48-4B95-922B-E49A3BBD195F}" type="pres">
      <dgm:prSet presAssocID="{6E22D68F-941C-4880-97C6-322BCB55B2F1}" presName="composite" presStyleCnt="0"/>
      <dgm:spPr/>
    </dgm:pt>
    <dgm:pt modelId="{8B2561DD-DFC9-456A-B5A6-B50479153246}" type="pres">
      <dgm:prSet presAssocID="{6E22D68F-941C-4880-97C6-322BCB55B2F1}" presName="imgShp" presStyleLbl="fgImgPlace1" presStyleIdx="2" presStyleCnt="3" custScaleX="32995" custScaleY="38634"/>
      <dgm:spPr>
        <a:prstGeom prst="roundRect">
          <a:avLst/>
        </a:prstGeom>
      </dgm:spPr>
    </dgm:pt>
    <dgm:pt modelId="{FA5DCDF2-00FA-404C-B7AF-7E82363EACE6}" type="pres">
      <dgm:prSet presAssocID="{6E22D68F-941C-4880-97C6-322BCB55B2F1}" presName="txShp" presStyleLbl="node1" presStyleIdx="2" presStyleCnt="3">
        <dgm:presLayoutVars>
          <dgm:bulletEnabled val="1"/>
        </dgm:presLayoutVars>
      </dgm:prSet>
      <dgm:spPr/>
    </dgm:pt>
  </dgm:ptLst>
  <dgm:cxnLst>
    <dgm:cxn modelId="{9073E43E-7085-4F95-B2F7-AF1F25EBAC2E}" type="presOf" srcId="{6E22D68F-941C-4880-97C6-322BCB55B2F1}" destId="{FA5DCDF2-00FA-404C-B7AF-7E82363EACE6}" srcOrd="0" destOrd="0" presId="urn:microsoft.com/office/officeart/2005/8/layout/vList3"/>
    <dgm:cxn modelId="{125FE740-4022-438F-9D9F-852F3CC977F5}" srcId="{22791DFD-7941-4368-BCF2-8B0724FA3FCD}" destId="{A9ECEAEF-C5F0-4E20-B349-2520C7494D27}" srcOrd="1" destOrd="0" parTransId="{E25B4A9B-C6CF-46FC-8303-9E6A501997A8}" sibTransId="{CD533D8B-FA4F-4EB8-ADC4-3362D92DA1BE}"/>
    <dgm:cxn modelId="{C0AF8967-314E-417F-8237-262CCF0984D8}" srcId="{22791DFD-7941-4368-BCF2-8B0724FA3FCD}" destId="{5DCE3585-F997-43B9-B3EC-1DA828A199B7}" srcOrd="0" destOrd="0" parTransId="{830195B7-FA6B-4A3A-BE85-26F8A23B95A0}" sibTransId="{6ED19804-09ED-4F9E-B0A2-5182AB67E5DA}"/>
    <dgm:cxn modelId="{8624EC71-4103-4F11-A355-2AC0794813A3}" srcId="{6E22D68F-941C-4880-97C6-322BCB55B2F1}" destId="{C47693A9-2E11-478C-B4AB-397AAE1E93CB}" srcOrd="0" destOrd="0" parTransId="{9E46D082-7CD7-41CF-A576-483BEC19877C}" sibTransId="{7836C129-F391-47BC-B541-1C7F85419CE2}"/>
    <dgm:cxn modelId="{29F46555-4EC0-4008-8A74-CFC36A9CCF35}" type="presOf" srcId="{22791DFD-7941-4368-BCF2-8B0724FA3FCD}" destId="{D90DBF06-3902-4380-B3F3-184113BEC401}" srcOrd="0" destOrd="0" presId="urn:microsoft.com/office/officeart/2005/8/layout/vList3"/>
    <dgm:cxn modelId="{4E6D2D76-DCEB-449A-A4BB-3C343E19DA38}" srcId="{A9ECEAEF-C5F0-4E20-B349-2520C7494D27}" destId="{6CE02D52-A33A-45FE-9BF8-7289F29A26F2}" srcOrd="0" destOrd="0" parTransId="{858F11F8-1DE5-4A50-9B6E-F91DFA5CFB6E}" sibTransId="{723437E9-FFD5-4E74-9812-2B1A19FA7859}"/>
    <dgm:cxn modelId="{E4E6E757-8891-463F-B4DE-906A0DC63A55}" type="presOf" srcId="{A9ECEAEF-C5F0-4E20-B349-2520C7494D27}" destId="{D3BC4C9D-6568-463E-8D88-6D482F39A3BF}" srcOrd="0" destOrd="0" presId="urn:microsoft.com/office/officeart/2005/8/layout/vList3"/>
    <dgm:cxn modelId="{68EF0C7A-D3DB-45DF-BBF8-6F0979820674}" type="presOf" srcId="{5DCE3585-F997-43B9-B3EC-1DA828A199B7}" destId="{921D633A-D7A7-4C28-BB8F-A2A86073D59C}" srcOrd="0" destOrd="0" presId="urn:microsoft.com/office/officeart/2005/8/layout/vList3"/>
    <dgm:cxn modelId="{A04041A7-3B21-47C6-BAFA-B07F44E14A86}" srcId="{22791DFD-7941-4368-BCF2-8B0724FA3FCD}" destId="{6E22D68F-941C-4880-97C6-322BCB55B2F1}" srcOrd="2" destOrd="0" parTransId="{0FBB6B05-6D1F-4967-871B-8B3964E2E208}" sibTransId="{CE862A85-82B6-4E0D-ADD4-873EB3372304}"/>
    <dgm:cxn modelId="{600308B3-167C-4008-BD9E-296F62C412A0}" type="presOf" srcId="{6CE02D52-A33A-45FE-9BF8-7289F29A26F2}" destId="{D3BC4C9D-6568-463E-8D88-6D482F39A3BF}" srcOrd="0" destOrd="1" presId="urn:microsoft.com/office/officeart/2005/8/layout/vList3"/>
    <dgm:cxn modelId="{911B20BE-6AC0-4B7D-8DBA-47695507B576}" srcId="{5DCE3585-F997-43B9-B3EC-1DA828A199B7}" destId="{FE24A271-94DA-47E3-9140-FE62A1CD7D63}" srcOrd="0" destOrd="0" parTransId="{DA6BC310-F9A5-48CF-A7E2-F23C729D19FF}" sibTransId="{769A5064-2A81-4265-84AA-31919996C33A}"/>
    <dgm:cxn modelId="{7141D1C1-B47F-41E0-A540-6F47BCB06FE6}" type="presOf" srcId="{C47693A9-2E11-478C-B4AB-397AAE1E93CB}" destId="{FA5DCDF2-00FA-404C-B7AF-7E82363EACE6}" srcOrd="0" destOrd="1" presId="urn:microsoft.com/office/officeart/2005/8/layout/vList3"/>
    <dgm:cxn modelId="{B8D031E8-70FC-437A-AD81-9D58A9A9D08D}" type="presOf" srcId="{FE24A271-94DA-47E3-9140-FE62A1CD7D63}" destId="{921D633A-D7A7-4C28-BB8F-A2A86073D59C}" srcOrd="0" destOrd="1" presId="urn:microsoft.com/office/officeart/2005/8/layout/vList3"/>
    <dgm:cxn modelId="{CE188F7E-CAF6-487C-876D-0C2F878780B8}" type="presParOf" srcId="{D90DBF06-3902-4380-B3F3-184113BEC401}" destId="{14BD9E7B-58A3-4359-98C3-21A08483C247}" srcOrd="0" destOrd="0" presId="urn:microsoft.com/office/officeart/2005/8/layout/vList3"/>
    <dgm:cxn modelId="{DDD76D12-0ACB-4D4E-8EAD-3CDC21BC6BE8}" type="presParOf" srcId="{14BD9E7B-58A3-4359-98C3-21A08483C247}" destId="{10A9D3AF-1B6F-44A3-9E94-580CE2090D56}" srcOrd="0" destOrd="0" presId="urn:microsoft.com/office/officeart/2005/8/layout/vList3"/>
    <dgm:cxn modelId="{5C24087B-219F-4142-9E54-B6DC239416CD}" type="presParOf" srcId="{14BD9E7B-58A3-4359-98C3-21A08483C247}" destId="{921D633A-D7A7-4C28-BB8F-A2A86073D59C}" srcOrd="1" destOrd="0" presId="urn:microsoft.com/office/officeart/2005/8/layout/vList3"/>
    <dgm:cxn modelId="{20106CB7-34A2-41A6-A5A4-9822D9009D6A}" type="presParOf" srcId="{D90DBF06-3902-4380-B3F3-184113BEC401}" destId="{41AC9F2D-F1DF-4EFA-8F65-0F8F648979AF}" srcOrd="1" destOrd="0" presId="urn:microsoft.com/office/officeart/2005/8/layout/vList3"/>
    <dgm:cxn modelId="{3C6FFD47-EE69-43E0-8181-FC1C952C8A67}" type="presParOf" srcId="{D90DBF06-3902-4380-B3F3-184113BEC401}" destId="{BFF8DF8F-B307-4C05-A976-377B28528A9A}" srcOrd="2" destOrd="0" presId="urn:microsoft.com/office/officeart/2005/8/layout/vList3"/>
    <dgm:cxn modelId="{44972B25-7367-45BB-A2EE-C941B13C31AF}" type="presParOf" srcId="{BFF8DF8F-B307-4C05-A976-377B28528A9A}" destId="{E77CBE88-7725-4FEA-B220-7DA345A9F102}" srcOrd="0" destOrd="0" presId="urn:microsoft.com/office/officeart/2005/8/layout/vList3"/>
    <dgm:cxn modelId="{8CC32B48-A987-4ABF-9AED-90E4CA3BB1BE}" type="presParOf" srcId="{BFF8DF8F-B307-4C05-A976-377B28528A9A}" destId="{D3BC4C9D-6568-463E-8D88-6D482F39A3BF}" srcOrd="1" destOrd="0" presId="urn:microsoft.com/office/officeart/2005/8/layout/vList3"/>
    <dgm:cxn modelId="{CCD854D4-3490-4118-8A0C-C0007E7AF59B}" type="presParOf" srcId="{D90DBF06-3902-4380-B3F3-184113BEC401}" destId="{4AE0D519-7E8E-4AD5-9682-D233338C58D1}" srcOrd="3" destOrd="0" presId="urn:microsoft.com/office/officeart/2005/8/layout/vList3"/>
    <dgm:cxn modelId="{8EDE9B5E-512C-4D4C-BFB9-B05436C24304}" type="presParOf" srcId="{D90DBF06-3902-4380-B3F3-184113BEC401}" destId="{30B822E9-ED48-4B95-922B-E49A3BBD195F}" srcOrd="4" destOrd="0" presId="urn:microsoft.com/office/officeart/2005/8/layout/vList3"/>
    <dgm:cxn modelId="{64FA42B6-32C5-4754-A07F-EC99A05069EB}" type="presParOf" srcId="{30B822E9-ED48-4B95-922B-E49A3BBD195F}" destId="{8B2561DD-DFC9-456A-B5A6-B50479153246}" srcOrd="0" destOrd="0" presId="urn:microsoft.com/office/officeart/2005/8/layout/vList3"/>
    <dgm:cxn modelId="{B614D28B-BB63-44FD-A53B-A714697F4868}" type="presParOf" srcId="{30B822E9-ED48-4B95-922B-E49A3BBD195F}" destId="{FA5DCDF2-00FA-404C-B7AF-7E82363EACE6}"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271CB-A8A4-451B-8B40-9F670E5D88E1}" type="doc">
      <dgm:prSet loTypeId="urn:microsoft.com/office/officeart/2005/8/layout/process1" loCatId="process" qsTypeId="urn:microsoft.com/office/officeart/2005/8/quickstyle/simple1" qsCatId="simple" csTypeId="urn:microsoft.com/office/officeart/2005/8/colors/accent1_2" csCatId="accent1" phldr="1"/>
      <dgm:spPr/>
    </dgm:pt>
    <dgm:pt modelId="{2483717C-F78E-4895-84FF-8CB49655519E}">
      <dgm:prSet phldrT="[Text]" custT="1"/>
      <dgm:spPr>
        <a:solidFill>
          <a:srgbClr val="0090DA"/>
        </a:solidFill>
      </dgm:spPr>
      <dgm:t>
        <a:bodyPr/>
        <a:lstStyle/>
        <a:p>
          <a:r>
            <a:rPr lang="en-US" sz="1200" dirty="0"/>
            <a:t>You will be sent a flyer for approval and a sign-off form</a:t>
          </a:r>
        </a:p>
      </dgm:t>
    </dgm:pt>
    <dgm:pt modelId="{275146FE-5CE3-48AC-B482-D11E8B948DAB}" type="parTrans" cxnId="{54D3515C-1368-45F3-B52F-B3612870ED85}">
      <dgm:prSet/>
      <dgm:spPr/>
      <dgm:t>
        <a:bodyPr/>
        <a:lstStyle/>
        <a:p>
          <a:endParaRPr lang="en-US"/>
        </a:p>
      </dgm:t>
    </dgm:pt>
    <dgm:pt modelId="{36A9BF23-73E4-4033-9030-D4174F54575A}" type="sibTrans" cxnId="{54D3515C-1368-45F3-B52F-B3612870ED85}">
      <dgm:prSet custT="1"/>
      <dgm:spPr/>
      <dgm:t>
        <a:bodyPr/>
        <a:lstStyle/>
        <a:p>
          <a:endParaRPr lang="en-US" sz="1200"/>
        </a:p>
      </dgm:t>
    </dgm:pt>
    <dgm:pt modelId="{EA3222A8-9574-4CD1-BBD4-9E4E5724C1A2}">
      <dgm:prSet phldrT="[Text]" custT="1"/>
      <dgm:spPr>
        <a:solidFill>
          <a:srgbClr val="0061A0"/>
        </a:solidFill>
      </dgm:spPr>
      <dgm:t>
        <a:bodyPr/>
        <a:lstStyle/>
        <a:p>
          <a:r>
            <a:rPr lang="en-US" sz="1200" dirty="0"/>
            <a:t>Plan sponsor must review the flyer and if it’s accurate they must complete the sign-off form</a:t>
          </a:r>
        </a:p>
      </dgm:t>
    </dgm:pt>
    <dgm:pt modelId="{D310AE5F-5E51-4D23-AEDE-1A3EDA63344E}" type="parTrans" cxnId="{BD821948-CF45-4A66-8F42-E5C7E0E59F3E}">
      <dgm:prSet/>
      <dgm:spPr/>
      <dgm:t>
        <a:bodyPr/>
        <a:lstStyle/>
        <a:p>
          <a:endParaRPr lang="en-US"/>
        </a:p>
      </dgm:t>
    </dgm:pt>
    <dgm:pt modelId="{CCA0F361-9203-4AA4-8177-7A15AE8996AD}" type="sibTrans" cxnId="{BD821948-CF45-4A66-8F42-E5C7E0E59F3E}">
      <dgm:prSet custT="1"/>
      <dgm:spPr/>
      <dgm:t>
        <a:bodyPr/>
        <a:lstStyle/>
        <a:p>
          <a:endParaRPr lang="en-US" sz="1200"/>
        </a:p>
      </dgm:t>
    </dgm:pt>
    <dgm:pt modelId="{B2461186-5CD0-486A-A634-D67F878A1954}">
      <dgm:prSet phldrT="[Text]" custT="1"/>
      <dgm:spPr>
        <a:solidFill>
          <a:srgbClr val="92D050"/>
        </a:solidFill>
      </dgm:spPr>
      <dgm:t>
        <a:bodyPr/>
        <a:lstStyle/>
        <a:p>
          <a:r>
            <a:rPr lang="en-US" sz="1200" dirty="0"/>
            <a:t>Once the sign-off form is complete, please return it in the original email we sent you</a:t>
          </a:r>
        </a:p>
      </dgm:t>
    </dgm:pt>
    <dgm:pt modelId="{24AA3F9F-5FAA-4580-AB1B-3574B34735F0}" type="parTrans" cxnId="{87D7528A-725B-42EB-B3A4-D16B949E243F}">
      <dgm:prSet/>
      <dgm:spPr/>
      <dgm:t>
        <a:bodyPr/>
        <a:lstStyle/>
        <a:p>
          <a:endParaRPr lang="en-US"/>
        </a:p>
      </dgm:t>
    </dgm:pt>
    <dgm:pt modelId="{9B8793AB-C50A-4175-9930-87B3DC9D5403}" type="sibTrans" cxnId="{87D7528A-725B-42EB-B3A4-D16B949E243F}">
      <dgm:prSet/>
      <dgm:spPr/>
      <dgm:t>
        <a:bodyPr/>
        <a:lstStyle/>
        <a:p>
          <a:endParaRPr lang="en-US"/>
        </a:p>
      </dgm:t>
    </dgm:pt>
    <dgm:pt modelId="{2542BC2E-2FCE-49F5-AEEC-79401F5B7DDE}" type="pres">
      <dgm:prSet presAssocID="{123271CB-A8A4-451B-8B40-9F670E5D88E1}" presName="Name0" presStyleCnt="0">
        <dgm:presLayoutVars>
          <dgm:dir/>
          <dgm:resizeHandles val="exact"/>
        </dgm:presLayoutVars>
      </dgm:prSet>
      <dgm:spPr/>
    </dgm:pt>
    <dgm:pt modelId="{2C015AAC-BC85-4BA7-81D1-3B5DE02765ED}" type="pres">
      <dgm:prSet presAssocID="{2483717C-F78E-4895-84FF-8CB49655519E}" presName="node" presStyleLbl="node1" presStyleIdx="0" presStyleCnt="3" custScaleX="147231" custScaleY="376885">
        <dgm:presLayoutVars>
          <dgm:bulletEnabled val="1"/>
        </dgm:presLayoutVars>
      </dgm:prSet>
      <dgm:spPr/>
    </dgm:pt>
    <dgm:pt modelId="{8ECF2E2B-06ED-402A-A847-8F1AF6F6C0A0}" type="pres">
      <dgm:prSet presAssocID="{36A9BF23-73E4-4033-9030-D4174F54575A}" presName="sibTrans" presStyleLbl="sibTrans2D1" presStyleIdx="0" presStyleCnt="2" custScaleX="110924" custScaleY="141672"/>
      <dgm:spPr/>
    </dgm:pt>
    <dgm:pt modelId="{B847A69D-E889-475B-B06B-974027833197}" type="pres">
      <dgm:prSet presAssocID="{36A9BF23-73E4-4033-9030-D4174F54575A}" presName="connectorText" presStyleLbl="sibTrans2D1" presStyleIdx="0" presStyleCnt="2"/>
      <dgm:spPr/>
    </dgm:pt>
    <dgm:pt modelId="{249BF147-02A8-4B68-A87D-AEA2EC86C936}" type="pres">
      <dgm:prSet presAssocID="{EA3222A8-9574-4CD1-BBD4-9E4E5724C1A2}" presName="node" presStyleLbl="node1" presStyleIdx="1" presStyleCnt="3" custScaleX="147231" custScaleY="376885">
        <dgm:presLayoutVars>
          <dgm:bulletEnabled val="1"/>
        </dgm:presLayoutVars>
      </dgm:prSet>
      <dgm:spPr/>
    </dgm:pt>
    <dgm:pt modelId="{51E49D36-3288-454A-A838-BA06903C5717}" type="pres">
      <dgm:prSet presAssocID="{CCA0F361-9203-4AA4-8177-7A15AE8996AD}" presName="sibTrans" presStyleLbl="sibTrans2D1" presStyleIdx="1" presStyleCnt="2" custScaleX="110924" custScaleY="141672"/>
      <dgm:spPr/>
    </dgm:pt>
    <dgm:pt modelId="{9FBD0D27-8E0D-4B8B-8DBB-93225D09A023}" type="pres">
      <dgm:prSet presAssocID="{CCA0F361-9203-4AA4-8177-7A15AE8996AD}" presName="connectorText" presStyleLbl="sibTrans2D1" presStyleIdx="1" presStyleCnt="2"/>
      <dgm:spPr/>
    </dgm:pt>
    <dgm:pt modelId="{C60E09B9-F15F-48AF-8A10-73D693493070}" type="pres">
      <dgm:prSet presAssocID="{B2461186-5CD0-486A-A634-D67F878A1954}" presName="node" presStyleLbl="node1" presStyleIdx="2" presStyleCnt="3" custScaleX="147231" custScaleY="376885">
        <dgm:presLayoutVars>
          <dgm:bulletEnabled val="1"/>
        </dgm:presLayoutVars>
      </dgm:prSet>
      <dgm:spPr/>
    </dgm:pt>
  </dgm:ptLst>
  <dgm:cxnLst>
    <dgm:cxn modelId="{54D3515C-1368-45F3-B52F-B3612870ED85}" srcId="{123271CB-A8A4-451B-8B40-9F670E5D88E1}" destId="{2483717C-F78E-4895-84FF-8CB49655519E}" srcOrd="0" destOrd="0" parTransId="{275146FE-5CE3-48AC-B482-D11E8B948DAB}" sibTransId="{36A9BF23-73E4-4033-9030-D4174F54575A}"/>
    <dgm:cxn modelId="{BD821948-CF45-4A66-8F42-E5C7E0E59F3E}" srcId="{123271CB-A8A4-451B-8B40-9F670E5D88E1}" destId="{EA3222A8-9574-4CD1-BBD4-9E4E5724C1A2}" srcOrd="1" destOrd="0" parTransId="{D310AE5F-5E51-4D23-AEDE-1A3EDA63344E}" sibTransId="{CCA0F361-9203-4AA4-8177-7A15AE8996AD}"/>
    <dgm:cxn modelId="{87D7528A-725B-42EB-B3A4-D16B949E243F}" srcId="{123271CB-A8A4-451B-8B40-9F670E5D88E1}" destId="{B2461186-5CD0-486A-A634-D67F878A1954}" srcOrd="2" destOrd="0" parTransId="{24AA3F9F-5FAA-4580-AB1B-3574B34735F0}" sibTransId="{9B8793AB-C50A-4175-9930-87B3DC9D5403}"/>
    <dgm:cxn modelId="{091C6491-62D8-42F9-8340-C674D5DF8F03}" type="presOf" srcId="{CCA0F361-9203-4AA4-8177-7A15AE8996AD}" destId="{9FBD0D27-8E0D-4B8B-8DBB-93225D09A023}" srcOrd="1" destOrd="0" presId="urn:microsoft.com/office/officeart/2005/8/layout/process1"/>
    <dgm:cxn modelId="{3601EA95-5456-465E-917F-2A7509BEE7CF}" type="presOf" srcId="{36A9BF23-73E4-4033-9030-D4174F54575A}" destId="{B847A69D-E889-475B-B06B-974027833197}" srcOrd="1" destOrd="0" presId="urn:microsoft.com/office/officeart/2005/8/layout/process1"/>
    <dgm:cxn modelId="{AD2BADA0-AE4D-4015-8A54-29FECF42519D}" type="presOf" srcId="{EA3222A8-9574-4CD1-BBD4-9E4E5724C1A2}" destId="{249BF147-02A8-4B68-A87D-AEA2EC86C936}" srcOrd="0" destOrd="0" presId="urn:microsoft.com/office/officeart/2005/8/layout/process1"/>
    <dgm:cxn modelId="{EC4196A6-1F56-42B6-9464-D9761DAF6FD2}" type="presOf" srcId="{123271CB-A8A4-451B-8B40-9F670E5D88E1}" destId="{2542BC2E-2FCE-49F5-AEEC-79401F5B7DDE}" srcOrd="0" destOrd="0" presId="urn:microsoft.com/office/officeart/2005/8/layout/process1"/>
    <dgm:cxn modelId="{29E61FBC-C522-4C5D-A15A-9ACD13B843BC}" type="presOf" srcId="{36A9BF23-73E4-4033-9030-D4174F54575A}" destId="{8ECF2E2B-06ED-402A-A847-8F1AF6F6C0A0}" srcOrd="0" destOrd="0" presId="urn:microsoft.com/office/officeart/2005/8/layout/process1"/>
    <dgm:cxn modelId="{4F71A6C0-3BD3-48EF-A3D5-14320FF0943E}" type="presOf" srcId="{2483717C-F78E-4895-84FF-8CB49655519E}" destId="{2C015AAC-BC85-4BA7-81D1-3B5DE02765ED}" srcOrd="0" destOrd="0" presId="urn:microsoft.com/office/officeart/2005/8/layout/process1"/>
    <dgm:cxn modelId="{0A1C84C5-C701-4ADE-B940-634149BF6B0A}" type="presOf" srcId="{B2461186-5CD0-486A-A634-D67F878A1954}" destId="{C60E09B9-F15F-48AF-8A10-73D693493070}" srcOrd="0" destOrd="0" presId="urn:microsoft.com/office/officeart/2005/8/layout/process1"/>
    <dgm:cxn modelId="{D7CDA8D4-B5EF-46EA-B527-FA5CBB2A5E5A}" type="presOf" srcId="{CCA0F361-9203-4AA4-8177-7A15AE8996AD}" destId="{51E49D36-3288-454A-A838-BA06903C5717}" srcOrd="0" destOrd="0" presId="urn:microsoft.com/office/officeart/2005/8/layout/process1"/>
    <dgm:cxn modelId="{582A00A4-0012-437C-BFDF-111CA26DC0CD}" type="presParOf" srcId="{2542BC2E-2FCE-49F5-AEEC-79401F5B7DDE}" destId="{2C015AAC-BC85-4BA7-81D1-3B5DE02765ED}" srcOrd="0" destOrd="0" presId="urn:microsoft.com/office/officeart/2005/8/layout/process1"/>
    <dgm:cxn modelId="{ABD79300-2D2C-4E04-B7DD-5C7F920A6802}" type="presParOf" srcId="{2542BC2E-2FCE-49F5-AEEC-79401F5B7DDE}" destId="{8ECF2E2B-06ED-402A-A847-8F1AF6F6C0A0}" srcOrd="1" destOrd="0" presId="urn:microsoft.com/office/officeart/2005/8/layout/process1"/>
    <dgm:cxn modelId="{A57FDD11-0363-4ADC-A46E-47BCE538903A}" type="presParOf" srcId="{8ECF2E2B-06ED-402A-A847-8F1AF6F6C0A0}" destId="{B847A69D-E889-475B-B06B-974027833197}" srcOrd="0" destOrd="0" presId="urn:microsoft.com/office/officeart/2005/8/layout/process1"/>
    <dgm:cxn modelId="{F62AA3A6-30F8-4902-A264-06866B90288D}" type="presParOf" srcId="{2542BC2E-2FCE-49F5-AEEC-79401F5B7DDE}" destId="{249BF147-02A8-4B68-A87D-AEA2EC86C936}" srcOrd="2" destOrd="0" presId="urn:microsoft.com/office/officeart/2005/8/layout/process1"/>
    <dgm:cxn modelId="{F4C1183E-1AE8-414F-86BB-2E42B7345B2A}" type="presParOf" srcId="{2542BC2E-2FCE-49F5-AEEC-79401F5B7DDE}" destId="{51E49D36-3288-454A-A838-BA06903C5717}" srcOrd="3" destOrd="0" presId="urn:microsoft.com/office/officeart/2005/8/layout/process1"/>
    <dgm:cxn modelId="{5B7ACC39-B499-41C1-BA63-9B7E6AEA056B}" type="presParOf" srcId="{51E49D36-3288-454A-A838-BA06903C5717}" destId="{9FBD0D27-8E0D-4B8B-8DBB-93225D09A023}" srcOrd="0" destOrd="0" presId="urn:microsoft.com/office/officeart/2005/8/layout/process1"/>
    <dgm:cxn modelId="{C17B7A25-23EF-4C8F-B1F3-A7C3ACAB3053}" type="presParOf" srcId="{2542BC2E-2FCE-49F5-AEEC-79401F5B7DDE}" destId="{C60E09B9-F15F-48AF-8A10-73D69349307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D633A-D7A7-4C28-BB8F-A2A86073D59C}">
      <dsp:nvSpPr>
        <dsp:cNvPr id="0" name=""/>
        <dsp:cNvSpPr/>
      </dsp:nvSpPr>
      <dsp:spPr>
        <a:xfrm rot="10800000">
          <a:off x="618740" y="1481"/>
          <a:ext cx="2126505" cy="759497"/>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4917"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Plan-At-A-Glance flyer</a:t>
          </a:r>
        </a:p>
        <a:p>
          <a:pPr marL="57150" lvl="1" indent="-57150" algn="l" defTabSz="400050">
            <a:lnSpc>
              <a:spcPct val="90000"/>
            </a:lnSpc>
            <a:spcBef>
              <a:spcPct val="0"/>
            </a:spcBef>
            <a:spcAft>
              <a:spcPct val="15000"/>
            </a:spcAft>
            <a:buChar char="•"/>
          </a:pPr>
          <a:r>
            <a:rPr lang="en-US" sz="900" kern="1200" dirty="0"/>
            <a:t>Required</a:t>
          </a:r>
        </a:p>
      </dsp:txBody>
      <dsp:txXfrm rot="10800000">
        <a:off x="808614" y="1481"/>
        <a:ext cx="1936631" cy="759497"/>
      </dsp:txXfrm>
    </dsp:sp>
    <dsp:sp modelId="{10A9D3AF-1B6F-44A3-9E94-580CE2090D56}">
      <dsp:nvSpPr>
        <dsp:cNvPr id="0" name=""/>
        <dsp:cNvSpPr/>
      </dsp:nvSpPr>
      <dsp:spPr>
        <a:xfrm>
          <a:off x="452505" y="254083"/>
          <a:ext cx="332469" cy="254294"/>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CA12325-F458-4361-9FD1-A85FC5A51049}">
      <dsp:nvSpPr>
        <dsp:cNvPr id="0" name=""/>
        <dsp:cNvSpPr/>
      </dsp:nvSpPr>
      <dsp:spPr>
        <a:xfrm rot="10800000">
          <a:off x="618740" y="987694"/>
          <a:ext cx="2126505" cy="759497"/>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4917"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Custom Microsite flyer</a:t>
          </a:r>
        </a:p>
        <a:p>
          <a:pPr marL="57150" lvl="1" indent="-57150" algn="l" defTabSz="400050">
            <a:lnSpc>
              <a:spcPct val="90000"/>
            </a:lnSpc>
            <a:spcBef>
              <a:spcPct val="0"/>
            </a:spcBef>
            <a:spcAft>
              <a:spcPct val="15000"/>
            </a:spcAft>
            <a:buChar char="•"/>
          </a:pPr>
          <a:r>
            <a:rPr lang="en-US" sz="900" kern="1200" dirty="0"/>
            <a:t>If applicable</a:t>
          </a:r>
        </a:p>
      </dsp:txBody>
      <dsp:txXfrm rot="10800000">
        <a:off x="808614" y="987694"/>
        <a:ext cx="1936631" cy="759497"/>
      </dsp:txXfrm>
    </dsp:sp>
    <dsp:sp modelId="{37323674-9C6B-492B-A726-67F0525055B4}">
      <dsp:nvSpPr>
        <dsp:cNvPr id="0" name=""/>
        <dsp:cNvSpPr/>
      </dsp:nvSpPr>
      <dsp:spPr>
        <a:xfrm>
          <a:off x="452505" y="1231493"/>
          <a:ext cx="332469" cy="254294"/>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3DA56A-6AEF-489E-9AEC-D7932137A9EE}">
      <dsp:nvSpPr>
        <dsp:cNvPr id="0" name=""/>
        <dsp:cNvSpPr/>
      </dsp:nvSpPr>
      <dsp:spPr>
        <a:xfrm rot="10800000">
          <a:off x="618740" y="1973907"/>
          <a:ext cx="2126505" cy="759497"/>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4917"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Facts-At-A-Glance flyer</a:t>
          </a:r>
        </a:p>
        <a:p>
          <a:pPr marL="57150" lvl="1" indent="-57150" algn="l" defTabSz="400050">
            <a:lnSpc>
              <a:spcPct val="90000"/>
            </a:lnSpc>
            <a:spcBef>
              <a:spcPct val="0"/>
            </a:spcBef>
            <a:spcAft>
              <a:spcPct val="15000"/>
            </a:spcAft>
            <a:buChar char="•"/>
          </a:pPr>
          <a:r>
            <a:rPr lang="en-US" sz="900" kern="1200" dirty="0"/>
            <a:t>Optional</a:t>
          </a:r>
        </a:p>
      </dsp:txBody>
      <dsp:txXfrm rot="10800000">
        <a:off x="808614" y="1973907"/>
        <a:ext cx="1936631" cy="759497"/>
      </dsp:txXfrm>
    </dsp:sp>
    <dsp:sp modelId="{C288FDE4-E4DA-46D2-89CE-0718CF3F0E61}">
      <dsp:nvSpPr>
        <dsp:cNvPr id="0" name=""/>
        <dsp:cNvSpPr/>
      </dsp:nvSpPr>
      <dsp:spPr>
        <a:xfrm>
          <a:off x="452505" y="2217706"/>
          <a:ext cx="332469" cy="254294"/>
        </a:xfrm>
        <a:prstGeom prst="roundRect">
          <a:avLst/>
        </a:prstGeom>
        <a:blipFill>
          <a:blip xmlns:r="http://schemas.openxmlformats.org/officeDocument/2006/relationships" r:embed="rId1"/>
          <a:srcRect/>
          <a:stretch>
            <a:fillRect t="-15000" b="-15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8A13D5A-AF2E-453C-A603-79901DDBA3A3}">
      <dsp:nvSpPr>
        <dsp:cNvPr id="0" name=""/>
        <dsp:cNvSpPr/>
      </dsp:nvSpPr>
      <dsp:spPr>
        <a:xfrm rot="10800000">
          <a:off x="618740" y="2960120"/>
          <a:ext cx="2126505" cy="759497"/>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4917"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err="1"/>
            <a:t>ExpertSelect</a:t>
          </a:r>
          <a:r>
            <a:rPr lang="en-US" sz="1200" kern="1200" dirty="0"/>
            <a:t> flyer</a:t>
          </a:r>
        </a:p>
        <a:p>
          <a:pPr marL="0" lvl="1" indent="-57150" algn="l" defTabSz="400050">
            <a:lnSpc>
              <a:spcPct val="90000"/>
            </a:lnSpc>
            <a:spcBef>
              <a:spcPct val="0"/>
            </a:spcBef>
            <a:spcAft>
              <a:spcPct val="15000"/>
            </a:spcAft>
            <a:buChar char="•"/>
          </a:pPr>
          <a:r>
            <a:rPr lang="en-US" sz="900" kern="1200" dirty="0"/>
            <a:t>If applicable</a:t>
          </a:r>
        </a:p>
      </dsp:txBody>
      <dsp:txXfrm rot="10800000">
        <a:off x="808614" y="2960120"/>
        <a:ext cx="1936631" cy="759497"/>
      </dsp:txXfrm>
    </dsp:sp>
    <dsp:sp modelId="{D519E214-44DD-4DFD-92B7-1B70776D6911}">
      <dsp:nvSpPr>
        <dsp:cNvPr id="0" name=""/>
        <dsp:cNvSpPr/>
      </dsp:nvSpPr>
      <dsp:spPr>
        <a:xfrm>
          <a:off x="452505" y="3203919"/>
          <a:ext cx="332469" cy="254294"/>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CDF2-00FA-404C-B7AF-7E82363EACE6}">
      <dsp:nvSpPr>
        <dsp:cNvPr id="0" name=""/>
        <dsp:cNvSpPr/>
      </dsp:nvSpPr>
      <dsp:spPr>
        <a:xfrm rot="10800000">
          <a:off x="631091" y="386"/>
          <a:ext cx="2181853" cy="75994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5115"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Triple Solutions flyer</a:t>
          </a:r>
        </a:p>
        <a:p>
          <a:pPr marL="57150" lvl="1" indent="-57150" algn="l" defTabSz="400050">
            <a:lnSpc>
              <a:spcPct val="90000"/>
            </a:lnSpc>
            <a:spcBef>
              <a:spcPct val="0"/>
            </a:spcBef>
            <a:spcAft>
              <a:spcPct val="15000"/>
            </a:spcAft>
            <a:buChar char="•"/>
          </a:pPr>
          <a:r>
            <a:rPr lang="en-US" sz="900" kern="1200" dirty="0"/>
            <a:t>If applicable</a:t>
          </a:r>
        </a:p>
      </dsp:txBody>
      <dsp:txXfrm rot="10800000">
        <a:off x="821077" y="386"/>
        <a:ext cx="1991867" cy="759944"/>
      </dsp:txXfrm>
    </dsp:sp>
    <dsp:sp modelId="{8B2561DD-DFC9-456A-B5A6-B50479153246}">
      <dsp:nvSpPr>
        <dsp:cNvPr id="0" name=""/>
        <dsp:cNvSpPr/>
      </dsp:nvSpPr>
      <dsp:spPr>
        <a:xfrm>
          <a:off x="468037" y="215656"/>
          <a:ext cx="326107" cy="329405"/>
        </a:xfrm>
        <a:prstGeom prst="roundRect">
          <a:avLst/>
        </a:prstGeom>
        <a:blipFill>
          <a:blip xmlns:r="http://schemas.openxmlformats.org/officeDocument/2006/relationships" r:embed="rId1"/>
          <a:srcRect/>
          <a:stretch>
            <a:fillRect t="-15000" b="-15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997B442-586E-4534-BD84-6ADDC78D8F12}">
      <dsp:nvSpPr>
        <dsp:cNvPr id="0" name=""/>
        <dsp:cNvSpPr/>
      </dsp:nvSpPr>
      <dsp:spPr>
        <a:xfrm rot="10800000">
          <a:off x="631091" y="987180"/>
          <a:ext cx="2181853" cy="75994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5115"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Self-Directed Brokerage Account flyer</a:t>
          </a:r>
        </a:p>
        <a:p>
          <a:pPr marL="57150" lvl="1" indent="-57150" algn="l" defTabSz="400050">
            <a:lnSpc>
              <a:spcPct val="90000"/>
            </a:lnSpc>
            <a:spcBef>
              <a:spcPct val="0"/>
            </a:spcBef>
            <a:spcAft>
              <a:spcPct val="15000"/>
            </a:spcAft>
            <a:buChar char="•"/>
          </a:pPr>
          <a:r>
            <a:rPr lang="en-US" sz="900" kern="1200" dirty="0"/>
            <a:t>If applicable</a:t>
          </a:r>
        </a:p>
      </dsp:txBody>
      <dsp:txXfrm rot="10800000">
        <a:off x="821077" y="987180"/>
        <a:ext cx="1991867" cy="759944"/>
      </dsp:txXfrm>
    </dsp:sp>
    <dsp:sp modelId="{13C91446-A784-4145-804E-0EA6EF539E69}">
      <dsp:nvSpPr>
        <dsp:cNvPr id="0" name=""/>
        <dsp:cNvSpPr/>
      </dsp:nvSpPr>
      <dsp:spPr>
        <a:xfrm>
          <a:off x="468037" y="1202450"/>
          <a:ext cx="326107" cy="329405"/>
        </a:xfrm>
        <a:prstGeom prst="roundRect">
          <a:avLst/>
        </a:prstGeom>
        <a:blipFill>
          <a:blip xmlns:r="http://schemas.openxmlformats.org/officeDocument/2006/relationships" r:embed="rId2"/>
          <a:srcRect/>
          <a:stretch>
            <a:fillRect t="-15000" b="-15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CEC9D4F-EB87-4890-BF04-70F4828F7F82}">
      <dsp:nvSpPr>
        <dsp:cNvPr id="0" name=""/>
        <dsp:cNvSpPr/>
      </dsp:nvSpPr>
      <dsp:spPr>
        <a:xfrm rot="10800000">
          <a:off x="631091" y="1973974"/>
          <a:ext cx="2181853" cy="75994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5115"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Investment Options -At-A-Glance flyer (IOAG)</a:t>
          </a:r>
        </a:p>
        <a:p>
          <a:pPr marL="57150" lvl="1" indent="-57150" algn="l" defTabSz="400050">
            <a:lnSpc>
              <a:spcPct val="90000"/>
            </a:lnSpc>
            <a:spcBef>
              <a:spcPct val="0"/>
            </a:spcBef>
            <a:spcAft>
              <a:spcPct val="15000"/>
            </a:spcAft>
            <a:buChar char="•"/>
          </a:pPr>
          <a:r>
            <a:rPr lang="en-US" sz="900" kern="1200" dirty="0"/>
            <a:t>Optional</a:t>
          </a:r>
        </a:p>
      </dsp:txBody>
      <dsp:txXfrm rot="10800000">
        <a:off x="821077" y="1973974"/>
        <a:ext cx="1991867" cy="759944"/>
      </dsp:txXfrm>
    </dsp:sp>
    <dsp:sp modelId="{BB91C720-9903-44F0-99D8-49FA0A034EB7}">
      <dsp:nvSpPr>
        <dsp:cNvPr id="0" name=""/>
        <dsp:cNvSpPr/>
      </dsp:nvSpPr>
      <dsp:spPr>
        <a:xfrm>
          <a:off x="468037" y="2189244"/>
          <a:ext cx="326107" cy="329405"/>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3A4D5C2-FDEF-43FC-877A-95F1DDEFAE16}">
      <dsp:nvSpPr>
        <dsp:cNvPr id="0" name=""/>
        <dsp:cNvSpPr/>
      </dsp:nvSpPr>
      <dsp:spPr>
        <a:xfrm rot="10800000">
          <a:off x="631091" y="2960768"/>
          <a:ext cx="2181853" cy="75994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5115"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Enrollment forms</a:t>
          </a:r>
        </a:p>
        <a:p>
          <a:pPr marL="57150" lvl="1" indent="-57150" algn="l" defTabSz="400050">
            <a:lnSpc>
              <a:spcPct val="90000"/>
            </a:lnSpc>
            <a:spcBef>
              <a:spcPct val="0"/>
            </a:spcBef>
            <a:spcAft>
              <a:spcPct val="15000"/>
            </a:spcAft>
            <a:buChar char="•"/>
          </a:pPr>
          <a:r>
            <a:rPr lang="en-US" sz="900" kern="1200" dirty="0"/>
            <a:t>Optional</a:t>
          </a:r>
        </a:p>
      </dsp:txBody>
      <dsp:txXfrm rot="10800000">
        <a:off x="821077" y="2960768"/>
        <a:ext cx="1991867" cy="759944"/>
      </dsp:txXfrm>
    </dsp:sp>
    <dsp:sp modelId="{0EE06D32-CD2E-4B66-9DB0-C758D77EAD41}">
      <dsp:nvSpPr>
        <dsp:cNvPr id="0" name=""/>
        <dsp:cNvSpPr/>
      </dsp:nvSpPr>
      <dsp:spPr>
        <a:xfrm>
          <a:off x="468037" y="3176038"/>
          <a:ext cx="326107" cy="329405"/>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D633A-D7A7-4C28-BB8F-A2A86073D59C}">
      <dsp:nvSpPr>
        <dsp:cNvPr id="0" name=""/>
        <dsp:cNvSpPr/>
      </dsp:nvSpPr>
      <dsp:spPr>
        <a:xfrm rot="10800000">
          <a:off x="781911" y="678"/>
          <a:ext cx="2779231" cy="99262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7719"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Custom Enrollment book</a:t>
          </a:r>
        </a:p>
        <a:p>
          <a:pPr marL="57150" lvl="1" indent="-57150" algn="l" defTabSz="400050">
            <a:lnSpc>
              <a:spcPct val="90000"/>
            </a:lnSpc>
            <a:spcBef>
              <a:spcPct val="0"/>
            </a:spcBef>
            <a:spcAft>
              <a:spcPct val="15000"/>
            </a:spcAft>
            <a:buChar char="•"/>
          </a:pPr>
          <a:r>
            <a:rPr lang="en-US" sz="900" kern="1200" dirty="0"/>
            <a:t>Required</a:t>
          </a:r>
          <a:endParaRPr lang="en-US" sz="1200" kern="1200" dirty="0"/>
        </a:p>
      </dsp:txBody>
      <dsp:txXfrm rot="10800000">
        <a:off x="1030067" y="678"/>
        <a:ext cx="2531075" cy="992623"/>
      </dsp:txXfrm>
    </dsp:sp>
    <dsp:sp modelId="{10A9D3AF-1B6F-44A3-9E94-580CE2090D56}">
      <dsp:nvSpPr>
        <dsp:cNvPr id="0" name=""/>
        <dsp:cNvSpPr/>
      </dsp:nvSpPr>
      <dsp:spPr>
        <a:xfrm>
          <a:off x="618153" y="305244"/>
          <a:ext cx="327516" cy="383490"/>
        </a:xfrm>
        <a:prstGeom prst="roundRect">
          <a:avLst/>
        </a:prstGeom>
        <a:blipFill>
          <a:blip xmlns:r="http://schemas.openxmlformats.org/officeDocument/2006/relationships" r:embed="rId1"/>
          <a:srcRect/>
          <a:stretch>
            <a:fillRect t="-9000" b="-9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3BC4C9D-6568-463E-8D88-6D482F39A3BF}">
      <dsp:nvSpPr>
        <dsp:cNvPr id="0" name=""/>
        <dsp:cNvSpPr/>
      </dsp:nvSpPr>
      <dsp:spPr>
        <a:xfrm rot="10800000">
          <a:off x="781911" y="1289607"/>
          <a:ext cx="2779231" cy="99262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7719"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Investment Options-At-A-Glance</a:t>
          </a:r>
        </a:p>
        <a:p>
          <a:pPr marL="57150" lvl="1" indent="-57150" algn="l" defTabSz="400050">
            <a:lnSpc>
              <a:spcPct val="90000"/>
            </a:lnSpc>
            <a:spcBef>
              <a:spcPct val="0"/>
            </a:spcBef>
            <a:spcAft>
              <a:spcPct val="15000"/>
            </a:spcAft>
            <a:buChar char="•"/>
          </a:pPr>
          <a:r>
            <a:rPr lang="en-US" sz="900" kern="1200" dirty="0"/>
            <a:t>Optional</a:t>
          </a:r>
          <a:endParaRPr lang="en-US" sz="1200" kern="1200" dirty="0"/>
        </a:p>
      </dsp:txBody>
      <dsp:txXfrm rot="10800000">
        <a:off x="1030067" y="1289607"/>
        <a:ext cx="2531075" cy="992623"/>
      </dsp:txXfrm>
    </dsp:sp>
    <dsp:sp modelId="{E77CBE88-7725-4FEA-B220-7DA345A9F102}">
      <dsp:nvSpPr>
        <dsp:cNvPr id="0" name=""/>
        <dsp:cNvSpPr/>
      </dsp:nvSpPr>
      <dsp:spPr>
        <a:xfrm>
          <a:off x="618153" y="1594173"/>
          <a:ext cx="327516" cy="383490"/>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5DCDF2-00FA-404C-B7AF-7E82363EACE6}">
      <dsp:nvSpPr>
        <dsp:cNvPr id="0" name=""/>
        <dsp:cNvSpPr/>
      </dsp:nvSpPr>
      <dsp:spPr>
        <a:xfrm rot="10800000">
          <a:off x="781911" y="2578536"/>
          <a:ext cx="2779231" cy="99262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7719"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t>Enrollment forms</a:t>
          </a:r>
        </a:p>
        <a:p>
          <a:pPr marL="57150" lvl="1" indent="-57150" algn="l" defTabSz="400050">
            <a:lnSpc>
              <a:spcPct val="90000"/>
            </a:lnSpc>
            <a:spcBef>
              <a:spcPct val="0"/>
            </a:spcBef>
            <a:spcAft>
              <a:spcPct val="15000"/>
            </a:spcAft>
            <a:buChar char="•"/>
          </a:pPr>
          <a:r>
            <a:rPr lang="en-US" sz="900" kern="1200" dirty="0"/>
            <a:t>Optional</a:t>
          </a:r>
        </a:p>
      </dsp:txBody>
      <dsp:txXfrm rot="10800000">
        <a:off x="1030067" y="2578536"/>
        <a:ext cx="2531075" cy="992623"/>
      </dsp:txXfrm>
    </dsp:sp>
    <dsp:sp modelId="{8B2561DD-DFC9-456A-B5A6-B50479153246}">
      <dsp:nvSpPr>
        <dsp:cNvPr id="0" name=""/>
        <dsp:cNvSpPr/>
      </dsp:nvSpPr>
      <dsp:spPr>
        <a:xfrm>
          <a:off x="618153" y="2883103"/>
          <a:ext cx="327516" cy="383490"/>
        </a:xfrm>
        <a:prstGeom prst="roundRect">
          <a:avLst/>
        </a:prstGeom>
        <a:solidFill>
          <a:schemeClr val="accent6">
            <a:tint val="4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15AAC-BC85-4BA7-81D1-3B5DE02765ED}">
      <dsp:nvSpPr>
        <dsp:cNvPr id="0" name=""/>
        <dsp:cNvSpPr/>
      </dsp:nvSpPr>
      <dsp:spPr>
        <a:xfrm>
          <a:off x="592" y="393613"/>
          <a:ext cx="1928003" cy="2961206"/>
        </a:xfrm>
        <a:prstGeom prst="roundRect">
          <a:avLst>
            <a:gd name="adj" fmla="val 10000"/>
          </a:avLst>
        </a:prstGeom>
        <a:solidFill>
          <a:srgbClr val="0090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You will be sent a flyer for approval and a sign-off form</a:t>
          </a:r>
        </a:p>
      </dsp:txBody>
      <dsp:txXfrm>
        <a:off x="57061" y="450082"/>
        <a:ext cx="1815065" cy="2848268"/>
      </dsp:txXfrm>
    </dsp:sp>
    <dsp:sp modelId="{8ECF2E2B-06ED-402A-A847-8F1AF6F6C0A0}">
      <dsp:nvSpPr>
        <dsp:cNvPr id="0" name=""/>
        <dsp:cNvSpPr/>
      </dsp:nvSpPr>
      <dsp:spPr>
        <a:xfrm>
          <a:off x="2044383" y="1644171"/>
          <a:ext cx="307942" cy="460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44383" y="1736189"/>
        <a:ext cx="215559" cy="276055"/>
      </dsp:txXfrm>
    </dsp:sp>
    <dsp:sp modelId="{249BF147-02A8-4B68-A87D-AEA2EC86C936}">
      <dsp:nvSpPr>
        <dsp:cNvPr id="0" name=""/>
        <dsp:cNvSpPr/>
      </dsp:nvSpPr>
      <dsp:spPr>
        <a:xfrm>
          <a:off x="2452399" y="393613"/>
          <a:ext cx="1928003" cy="2961206"/>
        </a:xfrm>
        <a:prstGeom prst="roundRect">
          <a:avLst>
            <a:gd name="adj" fmla="val 10000"/>
          </a:avLst>
        </a:prstGeom>
        <a:solidFill>
          <a:srgbClr val="0061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Plan sponsor must review the flyer and if it’s accurate they must complete the sign-off form</a:t>
          </a:r>
        </a:p>
      </dsp:txBody>
      <dsp:txXfrm>
        <a:off x="2508868" y="450082"/>
        <a:ext cx="1815065" cy="2848268"/>
      </dsp:txXfrm>
    </dsp:sp>
    <dsp:sp modelId="{51E49D36-3288-454A-A838-BA06903C5717}">
      <dsp:nvSpPr>
        <dsp:cNvPr id="0" name=""/>
        <dsp:cNvSpPr/>
      </dsp:nvSpPr>
      <dsp:spPr>
        <a:xfrm>
          <a:off x="4496190" y="1644171"/>
          <a:ext cx="307942" cy="460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96190" y="1736189"/>
        <a:ext cx="215559" cy="276055"/>
      </dsp:txXfrm>
    </dsp:sp>
    <dsp:sp modelId="{C60E09B9-F15F-48AF-8A10-73D693493070}">
      <dsp:nvSpPr>
        <dsp:cNvPr id="0" name=""/>
        <dsp:cNvSpPr/>
      </dsp:nvSpPr>
      <dsp:spPr>
        <a:xfrm>
          <a:off x="4904207" y="393613"/>
          <a:ext cx="1928003" cy="296120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Once the sign-off form is complete, please return it in the original email we sent you</a:t>
          </a:r>
        </a:p>
      </dsp:txBody>
      <dsp:txXfrm>
        <a:off x="4960676" y="450082"/>
        <a:ext cx="1815065" cy="284826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8A4754-911F-AC41-A824-91DA1B8FA50B}" type="datetimeFigureOut">
              <a:rPr lang="en-US" smtClean="0"/>
              <a:t>7/5/2023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9FCDCD-E9B1-454F-9FB4-9225198F3A90}" type="slidenum">
              <a:rPr lang="en-US" smtClean="0"/>
              <a:t>‹#›</a:t>
            </a:fld>
            <a:endParaRPr lang="en-US"/>
          </a:p>
        </p:txBody>
      </p:sp>
    </p:spTree>
    <p:extLst>
      <p:ext uri="{BB962C8B-B14F-4D97-AF65-F5344CB8AC3E}">
        <p14:creationId xmlns:p14="http://schemas.microsoft.com/office/powerpoint/2010/main" val="2455394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F9559-3A8F-9C4B-A8FD-B97B398BF768}"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BB689-3E0F-4241-AE49-BB02816D0918}" type="slidenum">
              <a:rPr lang="en-US" smtClean="0"/>
              <a:t>‹#›</a:t>
            </a:fld>
            <a:endParaRPr lang="en-US"/>
          </a:p>
        </p:txBody>
      </p:sp>
    </p:spTree>
    <p:extLst>
      <p:ext uri="{BB962C8B-B14F-4D97-AF65-F5344CB8AC3E}">
        <p14:creationId xmlns:p14="http://schemas.microsoft.com/office/powerpoint/2010/main" val="1764262622"/>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file://localhost/Users/ldorion/Desktop/PPT/Assets/metlife_eng_tagline_cmyk.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012" y="2632613"/>
            <a:ext cx="8146141" cy="580662"/>
          </a:xfrm>
        </p:spPr>
        <p:txBody>
          <a:bodyPr tIns="0" bIns="0" anchor="t">
            <a:noAutofit/>
          </a:bodyPr>
          <a:lstStyle>
            <a:lvl1pPr algn="l">
              <a:lnSpc>
                <a:spcPct val="100000"/>
              </a:lnSpc>
              <a:defRPr sz="3000"/>
            </a:lvl1pPr>
          </a:lstStyle>
          <a:p>
            <a:r>
              <a:rPr lang="en-US"/>
              <a:t>Click to edit Master title style</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854" t="25599" r="9369" b="25265"/>
          <a:stretch/>
        </p:blipFill>
        <p:spPr>
          <a:xfrm>
            <a:off x="540160" y="547175"/>
            <a:ext cx="2200588" cy="520139"/>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854" t="25599" r="9369" b="25265"/>
          <a:stretch/>
        </p:blipFill>
        <p:spPr>
          <a:xfrm>
            <a:off x="540160" y="547175"/>
            <a:ext cx="2200588" cy="520139"/>
          </a:xfrm>
          <a:prstGeom prst="rect">
            <a:avLst/>
          </a:prstGeom>
        </p:spPr>
      </p:pic>
      <p:sp>
        <p:nvSpPr>
          <p:cNvPr id="26" name="Rectangle 25"/>
          <p:cNvSpPr/>
          <p:nvPr userDrawn="1"/>
        </p:nvSpPr>
        <p:spPr>
          <a:xfrm>
            <a:off x="0" y="4740105"/>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7" name="Rectangle 26"/>
          <p:cNvSpPr/>
          <p:nvPr userDrawn="1"/>
        </p:nvSpPr>
        <p:spPr>
          <a:xfrm>
            <a:off x="5945443" y="4740105"/>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8" name="Rectangle 27"/>
          <p:cNvSpPr/>
          <p:nvPr userDrawn="1"/>
        </p:nvSpPr>
        <p:spPr>
          <a:xfrm>
            <a:off x="6863530" y="4740105"/>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Rectangle 28"/>
          <p:cNvSpPr/>
          <p:nvPr userDrawn="1"/>
        </p:nvSpPr>
        <p:spPr>
          <a:xfrm>
            <a:off x="8716437" y="4740105"/>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Subtitle 2"/>
          <p:cNvSpPr>
            <a:spLocks noGrp="1"/>
          </p:cNvSpPr>
          <p:nvPr>
            <p:ph type="subTitle" idx="1" hasCustomPrompt="1"/>
          </p:nvPr>
        </p:nvSpPr>
        <p:spPr>
          <a:xfrm>
            <a:off x="483013" y="3370548"/>
            <a:ext cx="4736688" cy="325152"/>
          </a:xfrm>
        </p:spPr>
        <p:txBody>
          <a:bodyPr tIns="0" bIns="0" anchor="ctr" anchorCtr="0">
            <a:noAutofit/>
          </a:bodyPr>
          <a:lstStyle>
            <a:lvl1pPr marL="0" indent="0" algn="l">
              <a:lnSpc>
                <a:spcPct val="100000"/>
              </a:lnSpc>
              <a:buNone/>
              <a:defRPr sz="1800" b="1" i="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14" name="Content Placeholder 16"/>
          <p:cNvSpPr>
            <a:spLocks noGrp="1"/>
          </p:cNvSpPr>
          <p:nvPr>
            <p:ph sz="quarter" idx="10" hasCustomPrompt="1"/>
          </p:nvPr>
        </p:nvSpPr>
        <p:spPr>
          <a:xfrm>
            <a:off x="483013" y="3746501"/>
            <a:ext cx="4736688" cy="298450"/>
          </a:xfrm>
        </p:spPr>
        <p:txBody>
          <a:bodyPr tIns="0" bIns="0" anchor="ctr" anchorCtr="0">
            <a:noAutofit/>
          </a:bodyPr>
          <a:lstStyle>
            <a:lvl1pPr>
              <a:lnSpc>
                <a:spcPct val="100000"/>
              </a:lnSpc>
              <a:defRPr sz="1800"/>
            </a:lvl1pPr>
          </a:lstStyle>
          <a:p>
            <a:pPr lvl="0"/>
            <a:r>
              <a:rPr lang="en-US" dirty="0"/>
              <a:t>Department</a:t>
            </a:r>
          </a:p>
        </p:txBody>
      </p:sp>
      <p:sp>
        <p:nvSpPr>
          <p:cNvPr id="16" name="Content Placeholder 16"/>
          <p:cNvSpPr>
            <a:spLocks noGrp="1"/>
          </p:cNvSpPr>
          <p:nvPr>
            <p:ph sz="quarter" idx="11" hasCustomPrompt="1"/>
          </p:nvPr>
        </p:nvSpPr>
        <p:spPr>
          <a:xfrm>
            <a:off x="483012" y="4108444"/>
            <a:ext cx="4736688" cy="292106"/>
          </a:xfrm>
        </p:spPr>
        <p:txBody>
          <a:bodyPr tIns="0" bIns="0" anchor="ctr" anchorCtr="0">
            <a:noAutofit/>
          </a:bodyPr>
          <a:lstStyle>
            <a:lvl1pPr>
              <a:lnSpc>
                <a:spcPct val="100000"/>
              </a:lnSpc>
              <a:defRPr sz="1800"/>
            </a:lvl1pPr>
          </a:lstStyle>
          <a:p>
            <a:pPr lvl="0"/>
            <a:r>
              <a:rPr lang="en-US" dirty="0"/>
              <a:t>Date</a:t>
            </a:r>
          </a:p>
        </p:txBody>
      </p:sp>
      <p:pic>
        <p:nvPicPr>
          <p:cNvPr id="3" name="metlife_eng_tagline_cmyk.jpg" descr="/Users/ldorion/Desktop/PPT/Assets/metlife_eng_tagline_cmyk.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6790102" y="716794"/>
            <a:ext cx="2006600" cy="3651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s - Title, Sub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267313" y="148292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5"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s,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1"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Navigation 1">
    <p:spTree>
      <p:nvGrpSpPr>
        <p:cNvPr id="1" name=""/>
        <p:cNvGrpSpPr/>
        <p:nvPr/>
      </p:nvGrpSpPr>
      <p:grpSpPr>
        <a:xfrm>
          <a:off x="0" y="0"/>
          <a:ext cx="0" cy="0"/>
          <a:chOff x="0" y="0"/>
          <a:chExt cx="0" cy="0"/>
        </a:xfrm>
      </p:grpSpPr>
      <p:sp>
        <p:nvSpPr>
          <p:cNvPr id="2" name="Title 1"/>
          <p:cNvSpPr>
            <a:spLocks noGrp="1"/>
          </p:cNvSpPr>
          <p:nvPr>
            <p:ph type="title"/>
          </p:nvPr>
        </p:nvSpPr>
        <p:spPr>
          <a:xfrm>
            <a:off x="269156" y="153621"/>
            <a:ext cx="6944443" cy="493465"/>
          </a:xfrm>
        </p:spPr>
        <p:txBody>
          <a:bodyPr anchor="t">
            <a:noAutofit/>
          </a:bodyPr>
          <a:lstStyle/>
          <a:p>
            <a:r>
              <a:rPr lang="en-US"/>
              <a:t>Click to edit Master title style</a:t>
            </a:r>
            <a:endParaRPr lang="en-US" dirty="0"/>
          </a:p>
        </p:txBody>
      </p:sp>
      <p:sp>
        <p:nvSpPr>
          <p:cNvPr id="22" name="Text Placeholder 21"/>
          <p:cNvSpPr>
            <a:spLocks noGrp="1"/>
          </p:cNvSpPr>
          <p:nvPr>
            <p:ph type="body" sz="quarter" idx="15" hasCustomPrompt="1"/>
          </p:nvPr>
        </p:nvSpPr>
        <p:spPr>
          <a:xfrm>
            <a:off x="278341" y="774006"/>
            <a:ext cx="1369427" cy="302168"/>
          </a:xfrm>
        </p:spPr>
        <p:txBody>
          <a:bodyPr anchor="ctr" anchorCtr="1">
            <a:noAutofit/>
          </a:bodyPr>
          <a:lstStyle>
            <a:lvl1pPr algn="ctr">
              <a:lnSpc>
                <a:spcPts val="700"/>
              </a:lnSpc>
              <a:spcBef>
                <a:spcPts val="0"/>
              </a:spcBef>
              <a:defRPr sz="1100" b="1" baseline="0"/>
            </a:lvl1pPr>
          </a:lstStyle>
          <a:p>
            <a:pPr lvl="0"/>
            <a:r>
              <a:rPr lang="en-US" dirty="0"/>
              <a:t>Item 1</a:t>
            </a:r>
          </a:p>
        </p:txBody>
      </p:sp>
      <p:sp>
        <p:nvSpPr>
          <p:cNvPr id="23" name="Text Placeholder 21"/>
          <p:cNvSpPr>
            <a:spLocks noGrp="1"/>
          </p:cNvSpPr>
          <p:nvPr>
            <p:ph type="body" sz="quarter" idx="16" hasCustomPrompt="1"/>
          </p:nvPr>
        </p:nvSpPr>
        <p:spPr>
          <a:xfrm>
            <a:off x="1934190" y="774006"/>
            <a:ext cx="1372633" cy="302168"/>
          </a:xfrm>
        </p:spPr>
        <p:txBody>
          <a:bodyPr anchor="ctr" anchorCtr="1">
            <a:noAutofit/>
          </a:bodyPr>
          <a:lstStyle>
            <a:lvl1pPr algn="ctr">
              <a:lnSpc>
                <a:spcPts val="700"/>
              </a:lnSpc>
              <a:spcBef>
                <a:spcPts val="0"/>
              </a:spcBef>
              <a:defRPr sz="1100" b="1" baseline="0"/>
            </a:lvl1pPr>
          </a:lstStyle>
          <a:p>
            <a:pPr lvl="0"/>
            <a:r>
              <a:rPr lang="en-US" dirty="0"/>
              <a:t>Item 2</a:t>
            </a:r>
          </a:p>
        </p:txBody>
      </p:sp>
      <p:sp>
        <p:nvSpPr>
          <p:cNvPr id="25" name="Text Placeholder 21"/>
          <p:cNvSpPr>
            <a:spLocks noGrp="1"/>
          </p:cNvSpPr>
          <p:nvPr>
            <p:ph type="body" sz="quarter" idx="18" hasCustomPrompt="1"/>
          </p:nvPr>
        </p:nvSpPr>
        <p:spPr>
          <a:xfrm>
            <a:off x="5268009" y="774006"/>
            <a:ext cx="1356924" cy="302168"/>
          </a:xfrm>
        </p:spPr>
        <p:txBody>
          <a:bodyPr anchor="ctr" anchorCtr="1">
            <a:noAutofit/>
          </a:bodyPr>
          <a:lstStyle>
            <a:lvl1pPr algn="ctr">
              <a:lnSpc>
                <a:spcPts val="700"/>
              </a:lnSpc>
              <a:spcBef>
                <a:spcPts val="0"/>
              </a:spcBef>
              <a:defRPr sz="1100" b="1" baseline="0"/>
            </a:lvl1pPr>
          </a:lstStyle>
          <a:p>
            <a:pPr lvl="0"/>
            <a:r>
              <a:rPr lang="en-US" dirty="0"/>
              <a:t>Item 4</a:t>
            </a:r>
          </a:p>
        </p:txBody>
      </p:sp>
      <p:sp>
        <p:nvSpPr>
          <p:cNvPr id="26" name="Text Placeholder 21"/>
          <p:cNvSpPr>
            <a:spLocks noGrp="1"/>
          </p:cNvSpPr>
          <p:nvPr>
            <p:ph type="body" sz="quarter" idx="19" hasCustomPrompt="1"/>
          </p:nvPr>
        </p:nvSpPr>
        <p:spPr>
          <a:xfrm>
            <a:off x="6911356" y="774006"/>
            <a:ext cx="1372633" cy="302168"/>
          </a:xfrm>
        </p:spPr>
        <p:txBody>
          <a:bodyPr anchor="ctr" anchorCtr="1">
            <a:noAutofit/>
          </a:bodyPr>
          <a:lstStyle>
            <a:lvl1pPr algn="ctr">
              <a:lnSpc>
                <a:spcPts val="700"/>
              </a:lnSpc>
              <a:spcBef>
                <a:spcPts val="0"/>
              </a:spcBef>
              <a:defRPr sz="1100" b="1" baseline="0"/>
            </a:lvl1pPr>
          </a:lstStyle>
          <a:p>
            <a:pPr lvl="0"/>
            <a:r>
              <a:rPr lang="en-US" dirty="0"/>
              <a:t>Item 5</a:t>
            </a:r>
          </a:p>
        </p:txBody>
      </p:sp>
      <p:sp>
        <p:nvSpPr>
          <p:cNvPr id="4" name="Rectangle 3"/>
          <p:cNvSpPr/>
          <p:nvPr userDrawn="1"/>
        </p:nvSpPr>
        <p:spPr>
          <a:xfrm>
            <a:off x="275135"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93419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593245" y="1075388"/>
            <a:ext cx="137263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25230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11356"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20" hasCustomPrompt="1"/>
          </p:nvPr>
        </p:nvSpPr>
        <p:spPr>
          <a:xfrm>
            <a:off x="3593245" y="774006"/>
            <a:ext cx="1372633" cy="302168"/>
          </a:xfrm>
        </p:spPr>
        <p:txBody>
          <a:bodyPr anchor="ctr" anchorCtr="1">
            <a:noAutofit/>
          </a:bodyPr>
          <a:lstStyle>
            <a:lvl1pPr algn="ctr">
              <a:lnSpc>
                <a:spcPts val="700"/>
              </a:lnSpc>
              <a:spcBef>
                <a:spcPts val="0"/>
              </a:spcBef>
              <a:defRPr sz="1100" b="1" baseline="0"/>
            </a:lvl1pPr>
          </a:lstStyle>
          <a:p>
            <a:pPr lvl="0"/>
            <a:r>
              <a:rPr lang="en-US" dirty="0"/>
              <a:t>Item 3</a:t>
            </a:r>
          </a:p>
        </p:txBody>
      </p:sp>
      <p:sp>
        <p:nvSpPr>
          <p:cNvPr id="17"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30"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6825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Navigation 2">
    <p:spTree>
      <p:nvGrpSpPr>
        <p:cNvPr id="1" name=""/>
        <p:cNvGrpSpPr/>
        <p:nvPr/>
      </p:nvGrpSpPr>
      <p:grpSpPr>
        <a:xfrm>
          <a:off x="0" y="0"/>
          <a:ext cx="0" cy="0"/>
          <a:chOff x="0" y="0"/>
          <a:chExt cx="0" cy="0"/>
        </a:xfrm>
      </p:grpSpPr>
      <p:sp>
        <p:nvSpPr>
          <p:cNvPr id="20" name="Rectangle 19"/>
          <p:cNvSpPr/>
          <p:nvPr userDrawn="1"/>
        </p:nvSpPr>
        <p:spPr>
          <a:xfrm>
            <a:off x="3219042" y="765539"/>
            <a:ext cx="1394596" cy="310635"/>
          </a:xfrm>
          <a:prstGeom prst="rect">
            <a:avLst/>
          </a:prstGeom>
          <a:solidFill>
            <a:schemeClr val="accent1"/>
          </a:solidFill>
          <a:ln w="25400" cap="rnd" cmpd="sng">
            <a:solidFill>
              <a:schemeClr val="accent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156" y="153621"/>
            <a:ext cx="6944443" cy="493465"/>
          </a:xfrm>
        </p:spPr>
        <p:txBody>
          <a:bodyPr anchor="t">
            <a:noAutofit/>
          </a:bodyPr>
          <a:lstStyle/>
          <a:p>
            <a:r>
              <a:rPr lang="en-US"/>
              <a:t>Click to edit Master title style</a:t>
            </a:r>
            <a:endParaRPr lang="en-US" dirty="0"/>
          </a:p>
        </p:txBody>
      </p:sp>
      <p:sp>
        <p:nvSpPr>
          <p:cNvPr id="22" name="Text Placeholder 21"/>
          <p:cNvSpPr>
            <a:spLocks noGrp="1"/>
          </p:cNvSpPr>
          <p:nvPr>
            <p:ph type="body" sz="quarter" idx="15" hasCustomPrompt="1"/>
          </p:nvPr>
        </p:nvSpPr>
        <p:spPr>
          <a:xfrm>
            <a:off x="269875" y="774006"/>
            <a:ext cx="1392034"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1</a:t>
            </a:r>
          </a:p>
        </p:txBody>
      </p:sp>
      <p:sp>
        <p:nvSpPr>
          <p:cNvPr id="23" name="Text Placeholder 21"/>
          <p:cNvSpPr>
            <a:spLocks noGrp="1"/>
          </p:cNvSpPr>
          <p:nvPr>
            <p:ph type="body" sz="quarter" idx="16" hasCustomPrompt="1"/>
          </p:nvPr>
        </p:nvSpPr>
        <p:spPr>
          <a:xfrm>
            <a:off x="174317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2</a:t>
            </a:r>
          </a:p>
        </p:txBody>
      </p:sp>
      <p:sp>
        <p:nvSpPr>
          <p:cNvPr id="24" name="Text Placeholder 21"/>
          <p:cNvSpPr>
            <a:spLocks noGrp="1"/>
          </p:cNvSpPr>
          <p:nvPr>
            <p:ph type="body" sz="quarter" idx="17" hasCustomPrompt="1"/>
          </p:nvPr>
        </p:nvSpPr>
        <p:spPr>
          <a:xfrm>
            <a:off x="3213713" y="774006"/>
            <a:ext cx="1394596" cy="302168"/>
          </a:xfrm>
        </p:spPr>
        <p:txBody>
          <a:bodyPr tIns="36576" bIns="0" anchor="ctr" anchorCtr="1">
            <a:noAutofit/>
          </a:bodyPr>
          <a:lstStyle>
            <a:lvl1pPr algn="ctr">
              <a:lnSpc>
                <a:spcPts val="700"/>
              </a:lnSpc>
              <a:spcBef>
                <a:spcPts val="0"/>
              </a:spcBef>
              <a:defRPr sz="1100" baseline="0"/>
            </a:lvl1pPr>
          </a:lstStyle>
          <a:p>
            <a:pPr lvl="0"/>
            <a:r>
              <a:rPr lang="en-US" dirty="0"/>
              <a:t>Item 3</a:t>
            </a:r>
          </a:p>
        </p:txBody>
      </p:sp>
      <p:sp>
        <p:nvSpPr>
          <p:cNvPr id="25" name="Text Placeholder 21"/>
          <p:cNvSpPr>
            <a:spLocks noGrp="1"/>
          </p:cNvSpPr>
          <p:nvPr>
            <p:ph type="body" sz="quarter" idx="18" hasCustomPrompt="1"/>
          </p:nvPr>
        </p:nvSpPr>
        <p:spPr>
          <a:xfrm>
            <a:off x="469490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4</a:t>
            </a:r>
          </a:p>
        </p:txBody>
      </p:sp>
      <p:sp>
        <p:nvSpPr>
          <p:cNvPr id="26" name="Text Placeholder 21"/>
          <p:cNvSpPr>
            <a:spLocks noGrp="1"/>
          </p:cNvSpPr>
          <p:nvPr>
            <p:ph type="body" sz="quarter" idx="19" hasCustomPrompt="1"/>
          </p:nvPr>
        </p:nvSpPr>
        <p:spPr>
          <a:xfrm>
            <a:off x="6170771"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5</a:t>
            </a:r>
          </a:p>
        </p:txBody>
      </p:sp>
      <p:sp>
        <p:nvSpPr>
          <p:cNvPr id="1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78576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91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96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157" y="1384402"/>
            <a:ext cx="2693736" cy="622203"/>
          </a:xfrm>
        </p:spPr>
        <p:txBody>
          <a:bodyPr tIns="0" bIns="0">
            <a:noAutofit/>
          </a:bodyPr>
          <a:lstStyle>
            <a:lvl1pPr>
              <a:lnSpc>
                <a:spcPct val="100000"/>
              </a:lnSpc>
              <a:spcBef>
                <a:spcPts val="0"/>
              </a:spcBef>
              <a:defRPr sz="2000" b="1"/>
            </a:lvl1pPr>
          </a:lstStyle>
          <a:p>
            <a:pPr lvl="0"/>
            <a:r>
              <a:rPr lang="en-US"/>
              <a:t>Edit Master text styles</a:t>
            </a:r>
          </a:p>
        </p:txBody>
      </p:sp>
      <p:sp>
        <p:nvSpPr>
          <p:cNvPr id="17" name="Content Placeholder 2"/>
          <p:cNvSpPr>
            <a:spLocks noGrp="1"/>
          </p:cNvSpPr>
          <p:nvPr>
            <p:ph idx="16"/>
          </p:nvPr>
        </p:nvSpPr>
        <p:spPr>
          <a:xfrm>
            <a:off x="3145121" y="1384402"/>
            <a:ext cx="2693736" cy="622203"/>
          </a:xfrm>
        </p:spPr>
        <p:txBody>
          <a:bodyPr tIns="0" bIns="0">
            <a:noAutofit/>
          </a:bodyPr>
          <a:lstStyle>
            <a:lvl1pPr>
              <a:lnSpc>
                <a:spcPct val="100000"/>
              </a:lnSpc>
              <a:spcBef>
                <a:spcPts val="0"/>
              </a:spcBef>
              <a:defRPr sz="2000" b="1"/>
            </a:lvl1pPr>
          </a:lstStyle>
          <a:p>
            <a:pPr lvl="0"/>
            <a:r>
              <a:rPr lang="en-US"/>
              <a:t>Edit Master text styles</a:t>
            </a:r>
          </a:p>
        </p:txBody>
      </p:sp>
      <p:sp>
        <p:nvSpPr>
          <p:cNvPr id="19" name="Content Placeholder 2"/>
          <p:cNvSpPr>
            <a:spLocks noGrp="1"/>
          </p:cNvSpPr>
          <p:nvPr>
            <p:ph idx="18"/>
          </p:nvPr>
        </p:nvSpPr>
        <p:spPr>
          <a:xfrm>
            <a:off x="6005728" y="1384402"/>
            <a:ext cx="2693736" cy="622203"/>
          </a:xfrm>
        </p:spPr>
        <p:txBody>
          <a:bodyPr tIns="0" bIns="0">
            <a:noAutofit/>
          </a:bodyPr>
          <a:lstStyle>
            <a:lvl1pPr>
              <a:lnSpc>
                <a:spcPct val="100000"/>
              </a:lnSpc>
              <a:spcBef>
                <a:spcPts val="0"/>
              </a:spcBef>
              <a:defRPr sz="2000" b="1"/>
            </a:lvl1pPr>
          </a:lstStyle>
          <a:p>
            <a:pPr lvl="0"/>
            <a:r>
              <a:rPr lang="en-US"/>
              <a:t>Edit Master text styles</a:t>
            </a:r>
          </a:p>
        </p:txBody>
      </p:sp>
      <p:sp>
        <p:nvSpPr>
          <p:cNvPr id="14"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4" name="Text Placeholder 3"/>
          <p:cNvSpPr>
            <a:spLocks noGrp="1"/>
          </p:cNvSpPr>
          <p:nvPr>
            <p:ph type="body" sz="quarter" idx="21"/>
          </p:nvPr>
        </p:nvSpPr>
        <p:spPr>
          <a:xfrm>
            <a:off x="272008"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2"/>
          </p:nvPr>
        </p:nvSpPr>
        <p:spPr>
          <a:xfrm>
            <a:off x="314573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23"/>
          </p:nvPr>
        </p:nvSpPr>
        <p:spPr>
          <a:xfrm>
            <a:off x="600516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3"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2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20"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2"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3" name="Content Placeholder 2"/>
          <p:cNvSpPr>
            <a:spLocks noGrp="1"/>
          </p:cNvSpPr>
          <p:nvPr>
            <p:ph idx="1"/>
          </p:nvPr>
        </p:nvSpPr>
        <p:spPr>
          <a:xfrm>
            <a:off x="267313" y="1442182"/>
            <a:ext cx="2692561" cy="575214"/>
          </a:xfrm>
        </p:spPr>
        <p:txBody>
          <a:bodyPr tIns="0" bIns="0" anchor="t">
            <a:noAutofit/>
          </a:bodyPr>
          <a:lstStyle>
            <a:lvl1pPr algn="l">
              <a:lnSpc>
                <a:spcPct val="100000"/>
              </a:lnSpc>
              <a:defRPr sz="2000" b="1">
                <a:solidFill>
                  <a:schemeClr val="accent2"/>
                </a:solidFill>
              </a:defRPr>
            </a:lvl1pPr>
          </a:lstStyle>
          <a:p>
            <a:pPr lvl="0"/>
            <a:r>
              <a:rPr lang="en-US"/>
              <a:t>Edit Master text styles</a:t>
            </a:r>
          </a:p>
        </p:txBody>
      </p:sp>
      <p:sp>
        <p:nvSpPr>
          <p:cNvPr id="8" name="Content Placeholder 2"/>
          <p:cNvSpPr>
            <a:spLocks noGrp="1"/>
          </p:cNvSpPr>
          <p:nvPr>
            <p:ph idx="15"/>
          </p:nvPr>
        </p:nvSpPr>
        <p:spPr>
          <a:xfrm>
            <a:off x="267313" y="2508347"/>
            <a:ext cx="2692561" cy="575214"/>
          </a:xfrm>
        </p:spPr>
        <p:txBody>
          <a:bodyPr tIns="0" bIns="0" anchor="t">
            <a:noAutofit/>
          </a:bodyPr>
          <a:lstStyle>
            <a:lvl1pPr algn="l">
              <a:lnSpc>
                <a:spcPct val="100000"/>
              </a:lnSpc>
              <a:defRPr sz="2000" b="1">
                <a:solidFill>
                  <a:schemeClr val="accent2"/>
                </a:solidFill>
              </a:defRPr>
            </a:lvl1pPr>
          </a:lstStyle>
          <a:p>
            <a:pPr lvl="0"/>
            <a:r>
              <a:rPr lang="en-US"/>
              <a:t>Edit Master text styles</a:t>
            </a:r>
          </a:p>
        </p:txBody>
      </p:sp>
      <p:sp>
        <p:nvSpPr>
          <p:cNvPr id="10" name="Content Placeholder 2"/>
          <p:cNvSpPr>
            <a:spLocks noGrp="1"/>
          </p:cNvSpPr>
          <p:nvPr>
            <p:ph idx="16"/>
          </p:nvPr>
        </p:nvSpPr>
        <p:spPr>
          <a:xfrm>
            <a:off x="267313" y="3598876"/>
            <a:ext cx="2692561" cy="575214"/>
          </a:xfrm>
        </p:spPr>
        <p:txBody>
          <a:bodyPr tIns="0" bIns="0" anchor="t">
            <a:noAutofit/>
          </a:bodyPr>
          <a:lstStyle>
            <a:lvl1pPr algn="l">
              <a:lnSpc>
                <a:spcPct val="100000"/>
              </a:lnSpc>
              <a:defRPr sz="2000" b="1">
                <a:solidFill>
                  <a:schemeClr val="accent2"/>
                </a:solidFill>
              </a:defRPr>
            </a:lvl1pPr>
          </a:lstStyle>
          <a:p>
            <a:pPr lvl="0"/>
            <a:r>
              <a:rPr lang="en-US"/>
              <a:t>Edit Master text styles</a:t>
            </a:r>
          </a:p>
        </p:txBody>
      </p:sp>
      <p:sp>
        <p:nvSpPr>
          <p:cNvPr id="11" name="Content Placeholder 2"/>
          <p:cNvSpPr>
            <a:spLocks noGrp="1"/>
          </p:cNvSpPr>
          <p:nvPr>
            <p:ph sz="half" idx="17"/>
          </p:nvPr>
        </p:nvSpPr>
        <p:spPr>
          <a:xfrm>
            <a:off x="2915201" y="1378680"/>
            <a:ext cx="5441601" cy="862965"/>
          </a:xfrm>
        </p:spPr>
        <p:txBody>
          <a:bodyPr tIns="0" bIns="0" anchor="t">
            <a:normAutofit/>
          </a:bodyPr>
          <a:lstStyle>
            <a:lvl1pPr>
              <a:defRPr sz="1800"/>
            </a:lvl1pPr>
          </a:lstStyle>
          <a:p>
            <a:pPr lvl="0"/>
            <a:r>
              <a:rPr lang="en-US"/>
              <a:t>Edit Master text styles</a:t>
            </a:r>
          </a:p>
        </p:txBody>
      </p:sp>
      <p:sp>
        <p:nvSpPr>
          <p:cNvPr id="12" name="Content Placeholder 2"/>
          <p:cNvSpPr>
            <a:spLocks noGrp="1"/>
          </p:cNvSpPr>
          <p:nvPr>
            <p:ph sz="half" idx="18"/>
          </p:nvPr>
        </p:nvSpPr>
        <p:spPr>
          <a:xfrm>
            <a:off x="2915201" y="2452563"/>
            <a:ext cx="5441601" cy="879612"/>
          </a:xfrm>
        </p:spPr>
        <p:txBody>
          <a:bodyPr tIns="0" bIns="0" anchor="t">
            <a:normAutofit/>
          </a:bodyPr>
          <a:lstStyle>
            <a:lvl1pPr>
              <a:defRPr sz="1800"/>
            </a:lvl1pPr>
          </a:lstStyle>
          <a:p>
            <a:pPr lvl="0"/>
            <a:r>
              <a:rPr lang="en-US"/>
              <a:t>Edit Master text styles</a:t>
            </a:r>
          </a:p>
        </p:txBody>
      </p:sp>
      <p:sp>
        <p:nvSpPr>
          <p:cNvPr id="13" name="Content Placeholder 2"/>
          <p:cNvSpPr>
            <a:spLocks noGrp="1"/>
          </p:cNvSpPr>
          <p:nvPr>
            <p:ph sz="half" idx="19"/>
          </p:nvPr>
        </p:nvSpPr>
        <p:spPr>
          <a:xfrm>
            <a:off x="2915201" y="3535374"/>
            <a:ext cx="5441601" cy="1045091"/>
          </a:xfrm>
        </p:spPr>
        <p:txBody>
          <a:bodyPr tIns="0" bIns="0" anchor="t">
            <a:normAutofit/>
          </a:bodyPr>
          <a:lstStyle>
            <a:lvl1pPr>
              <a:defRPr sz="1800"/>
            </a:lvl1pPr>
          </a:lstStyle>
          <a:p>
            <a:pPr lvl="0"/>
            <a:r>
              <a:rPr lang="en-US"/>
              <a:t>Edit Master text styles</a:t>
            </a:r>
          </a:p>
        </p:txBody>
      </p:sp>
      <p:sp>
        <p:nvSpPr>
          <p:cNvPr id="1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5"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Rows / Icons">
    <p:spTree>
      <p:nvGrpSpPr>
        <p:cNvPr id="1" name=""/>
        <p:cNvGrpSpPr/>
        <p:nvPr/>
      </p:nvGrpSpPr>
      <p:grpSpPr>
        <a:xfrm>
          <a:off x="0" y="0"/>
          <a:ext cx="0" cy="0"/>
          <a:chOff x="0" y="0"/>
          <a:chExt cx="0" cy="0"/>
        </a:xfrm>
      </p:grpSpPr>
      <p:sp>
        <p:nvSpPr>
          <p:cNvPr id="8" name="Content Placeholder 2"/>
          <p:cNvSpPr>
            <a:spLocks noGrp="1"/>
          </p:cNvSpPr>
          <p:nvPr>
            <p:ph idx="1"/>
          </p:nvPr>
        </p:nvSpPr>
        <p:spPr>
          <a:xfrm>
            <a:off x="221593"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Edit Master text styles</a:t>
            </a:r>
          </a:p>
          <a:p>
            <a:pPr lvl="1"/>
            <a:r>
              <a:rPr lang="en-US"/>
              <a:t>Second level</a:t>
            </a:r>
          </a:p>
        </p:txBody>
      </p:sp>
      <p:sp>
        <p:nvSpPr>
          <p:cNvPr id="12" name="Content Placeholder 2"/>
          <p:cNvSpPr>
            <a:spLocks noGrp="1"/>
          </p:cNvSpPr>
          <p:nvPr>
            <p:ph idx="15"/>
          </p:nvPr>
        </p:nvSpPr>
        <p:spPr>
          <a:xfrm>
            <a:off x="2430841"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Edit Master text styles</a:t>
            </a:r>
          </a:p>
          <a:p>
            <a:pPr lvl="1"/>
            <a:r>
              <a:rPr lang="en-US"/>
              <a:t>Second level</a:t>
            </a:r>
          </a:p>
        </p:txBody>
      </p:sp>
      <p:sp>
        <p:nvSpPr>
          <p:cNvPr id="13" name="Content Placeholder 2"/>
          <p:cNvSpPr>
            <a:spLocks noGrp="1"/>
          </p:cNvSpPr>
          <p:nvPr>
            <p:ph idx="16"/>
          </p:nvPr>
        </p:nvSpPr>
        <p:spPr>
          <a:xfrm>
            <a:off x="4640088"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Edit Master text styles</a:t>
            </a:r>
          </a:p>
          <a:p>
            <a:pPr lvl="1"/>
            <a:r>
              <a:rPr lang="en-US"/>
              <a:t>Second level</a:t>
            </a:r>
          </a:p>
        </p:txBody>
      </p:sp>
      <p:sp>
        <p:nvSpPr>
          <p:cNvPr id="14" name="Content Placeholder 2"/>
          <p:cNvSpPr>
            <a:spLocks noGrp="1"/>
          </p:cNvSpPr>
          <p:nvPr>
            <p:ph idx="17"/>
          </p:nvPr>
        </p:nvSpPr>
        <p:spPr>
          <a:xfrm>
            <a:off x="6849334"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Edit Master text styles</a:t>
            </a:r>
          </a:p>
          <a:p>
            <a:pPr lvl="1"/>
            <a:r>
              <a:rPr lang="en-US"/>
              <a:t>Second level</a:t>
            </a:r>
          </a:p>
        </p:txBody>
      </p:sp>
      <p:sp>
        <p:nvSpPr>
          <p:cNvPr id="16"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8"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1" y="2057400"/>
            <a:ext cx="8459213" cy="685800"/>
          </a:xfrm>
        </p:spPr>
        <p:txBody>
          <a:bodyPr/>
          <a:lstStyle>
            <a:lvl1pPr>
              <a:defRPr sz="4500" baseline="0">
                <a:solidFill>
                  <a:schemeClr val="bg1"/>
                </a:solidFill>
              </a:defRPr>
            </a:lvl1pPr>
          </a:lstStyle>
          <a:p>
            <a:r>
              <a:rPr lang="en-US" dirty="0"/>
              <a:t>Thank you.</a:t>
            </a:r>
          </a:p>
        </p:txBody>
      </p:sp>
    </p:spTree>
    <p:extLst>
      <p:ext uri="{BB962C8B-B14F-4D97-AF65-F5344CB8AC3E}">
        <p14:creationId xmlns:p14="http://schemas.microsoft.com/office/powerpoint/2010/main" val="181441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sp>
        <p:nvSpPr>
          <p:cNvPr id="2" name="Title 1"/>
          <p:cNvSpPr>
            <a:spLocks noGrp="1"/>
          </p:cNvSpPr>
          <p:nvPr>
            <p:ph type="title"/>
          </p:nvPr>
        </p:nvSpPr>
        <p:spPr>
          <a:xfrm>
            <a:off x="280509" y="2071227"/>
            <a:ext cx="8435930" cy="525411"/>
          </a:xfrm>
        </p:spPr>
        <p:txBody>
          <a:bodyPr anchor="t">
            <a:normAutofit/>
          </a:bodyPr>
          <a:lstStyle>
            <a:lvl1pPr>
              <a:defRPr sz="3000"/>
            </a:lvl1pPr>
          </a:lstStyle>
          <a:p>
            <a:r>
              <a:rPr lang="en-US"/>
              <a:t>Click to edit Master title style</a:t>
            </a:r>
            <a:endParaRPr lang="en-US" dirty="0"/>
          </a:p>
        </p:txBody>
      </p:sp>
      <p:sp>
        <p:nvSpPr>
          <p:cNvPr id="15" name="Text Placeholder 6"/>
          <p:cNvSpPr>
            <a:spLocks noGrp="1"/>
          </p:cNvSpPr>
          <p:nvPr>
            <p:ph type="body" sz="quarter" idx="13" hasCustomPrompt="1"/>
          </p:nvPr>
        </p:nvSpPr>
        <p:spPr>
          <a:xfrm>
            <a:off x="277548" y="2605786"/>
            <a:ext cx="8438889"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Rectangle 15"/>
          <p:cNvSpPr/>
          <p:nvPr userDrawn="1"/>
        </p:nvSpPr>
        <p:spPr>
          <a:xfrm>
            <a:off x="0" y="0"/>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7" name="Rectangle 16"/>
          <p:cNvSpPr/>
          <p:nvPr userDrawn="1"/>
        </p:nvSpPr>
        <p:spPr>
          <a:xfrm>
            <a:off x="5945443" y="0"/>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Rectangle 17"/>
          <p:cNvSpPr/>
          <p:nvPr userDrawn="1"/>
        </p:nvSpPr>
        <p:spPr>
          <a:xfrm>
            <a:off x="6863531" y="0"/>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3" name="Rectangle 22"/>
          <p:cNvSpPr/>
          <p:nvPr userDrawn="1"/>
        </p:nvSpPr>
        <p:spPr>
          <a:xfrm>
            <a:off x="8716438" y="0"/>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7772400" cy="462915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57201" y="4011930"/>
            <a:ext cx="3896359"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8" name="Text Placeholder 3">
            <a:extLst>
              <a:ext uri="{FF2B5EF4-FFF2-40B4-BE49-F238E27FC236}">
                <a16:creationId xmlns:a16="http://schemas.microsoft.com/office/drawing/2014/main" id="{D6FEE9BA-1145-834F-AB29-7C1745A992FC}"/>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5" name="Rectangle 14">
            <a:extLst>
              <a:ext uri="{FF2B5EF4-FFF2-40B4-BE49-F238E27FC236}">
                <a16:creationId xmlns:a16="http://schemas.microsoft.com/office/drawing/2014/main" id="{36FD5B0F-485A-EE4A-B764-F165BBC121FB}"/>
              </a:ext>
            </a:extLst>
          </p:cNvPr>
          <p:cNvSpPr/>
          <p:nvPr userDrawn="1"/>
        </p:nvSpPr>
        <p:spPr>
          <a:xfrm>
            <a:off x="7770027" y="0"/>
            <a:ext cx="341798"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charset="0"/>
              <a:cs typeface="Arial" charset="0"/>
            </a:endParaRPr>
          </a:p>
        </p:txBody>
      </p:sp>
      <p:sp>
        <p:nvSpPr>
          <p:cNvPr id="16" name="Rectangle 15">
            <a:extLst>
              <a:ext uri="{FF2B5EF4-FFF2-40B4-BE49-F238E27FC236}">
                <a16:creationId xmlns:a16="http://schemas.microsoft.com/office/drawing/2014/main" id="{68035DAC-F9CD-A746-928D-5A4305FE9FA3}"/>
              </a:ext>
            </a:extLst>
          </p:cNvPr>
          <p:cNvSpPr/>
          <p:nvPr userDrawn="1"/>
        </p:nvSpPr>
        <p:spPr>
          <a:xfrm>
            <a:off x="8112880" y="0"/>
            <a:ext cx="1030064" cy="4629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charset="0"/>
              <a:cs typeface="Arial" charset="0"/>
            </a:endParaRPr>
          </a:p>
        </p:txBody>
      </p:sp>
    </p:spTree>
    <p:extLst>
      <p:ext uri="{BB962C8B-B14F-4D97-AF65-F5344CB8AC3E}">
        <p14:creationId xmlns:p14="http://schemas.microsoft.com/office/powerpoint/2010/main" val="499002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2" y="0"/>
            <a:ext cx="9143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8593130" y="4780026"/>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1"/>
                </a:solidFill>
                <a:latin typeface="Arial" charset="0"/>
                <a:cs typeface="Arial" charset="0"/>
              </a:rPr>
              <a:t> </a:t>
            </a:r>
            <a:fld id="{38743595-4496-5147-A886-7D133864DF76}" type="slidenum">
              <a:rPr lang="en-US" sz="450" b="0" i="0" smtClean="0">
                <a:solidFill>
                  <a:schemeClr val="bg1"/>
                </a:solidFill>
                <a:latin typeface="Arial" charset="0"/>
                <a:ea typeface="Arial" charset="0"/>
                <a:cs typeface="Arial" charset="0"/>
              </a:rPr>
              <a:pPr algn="ctr"/>
              <a:t>‹#›</a:t>
            </a:fld>
            <a:endParaRPr lang="en-US" sz="450" b="0" i="0" dirty="0">
              <a:solidFill>
                <a:schemeClr val="bg1"/>
              </a:solidFill>
              <a:latin typeface="Arial" charset="0"/>
              <a:ea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1" y="4008968"/>
            <a:ext cx="3896359"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pic>
        <p:nvPicPr>
          <p:cNvPr id="7" name="Picture 6">
            <a:extLst>
              <a:ext uri="{FF2B5EF4-FFF2-40B4-BE49-F238E27FC236}">
                <a16:creationId xmlns:a16="http://schemas.microsoft.com/office/drawing/2014/main" id="{F838B3CB-4C09-0140-9E96-32E513986CF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 r="-2602"/>
          <a:stretch/>
        </p:blipFill>
        <p:spPr>
          <a:xfrm>
            <a:off x="273965" y="4623184"/>
            <a:ext cx="1297500" cy="492988"/>
          </a:xfrm>
          <a:prstGeom prst="rect">
            <a:avLst/>
          </a:prstGeom>
        </p:spPr>
      </p:pic>
    </p:spTree>
    <p:extLst>
      <p:ext uri="{BB962C8B-B14F-4D97-AF65-F5344CB8AC3E}">
        <p14:creationId xmlns:p14="http://schemas.microsoft.com/office/powerpoint/2010/main" val="3671293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1" y="0"/>
            <a:ext cx="7774425" cy="4629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9" name="Title 1"/>
          <p:cNvSpPr>
            <a:spLocks noGrp="1"/>
          </p:cNvSpPr>
          <p:nvPr>
            <p:ph type="ctrTitle" hasCustomPrompt="1"/>
          </p:nvPr>
        </p:nvSpPr>
        <p:spPr bwMode="white">
          <a:xfrm>
            <a:off x="457200" y="2990088"/>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4011930"/>
            <a:ext cx="5097722"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5" name="Rectangle 14"/>
          <p:cNvSpPr/>
          <p:nvPr userDrawn="1"/>
        </p:nvSpPr>
        <p:spPr>
          <a:xfrm>
            <a:off x="8113936" y="0"/>
            <a:ext cx="1030064" cy="4629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Text Placeholder 3">
            <a:extLst>
              <a:ext uri="{FF2B5EF4-FFF2-40B4-BE49-F238E27FC236}">
                <a16:creationId xmlns:a16="http://schemas.microsoft.com/office/drawing/2014/main" id="{92DD87FF-EA8C-254A-8520-3D186C33A265}"/>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517916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4008968"/>
            <a:ext cx="5097722" cy="251496"/>
          </a:xfrm>
        </p:spPr>
        <p:txBody>
          <a:bodyPr anchor="t">
            <a:noAutofit/>
          </a:bodyPr>
          <a:lstStyle>
            <a:lvl1pPr marL="0" indent="0" algn="l">
              <a:lnSpc>
                <a:spcPct val="80000"/>
              </a:lnSpc>
              <a:spcBef>
                <a:spcPts val="225"/>
              </a:spcBef>
              <a:buNone/>
              <a:defRPr sz="825"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3107011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1" y="0"/>
            <a:ext cx="7770027" cy="5143500"/>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1" y="1451373"/>
            <a:ext cx="6208345" cy="2240756"/>
          </a:xfrm>
        </p:spPr>
        <p:txBody>
          <a:bodyPr anchor="ctr"/>
          <a:lstStyle>
            <a:lvl1pPr>
              <a:defRPr sz="36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7"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2433250"/>
            <a:ext cx="232756" cy="300082"/>
          </a:xfrm>
          <a:prstGeom prst="rect">
            <a:avLst/>
          </a:prstGeom>
        </p:spPr>
        <p:txBody>
          <a:bodyPr wrap="none">
            <a:spAutoFit/>
          </a:bodyPr>
          <a:lstStyle/>
          <a:p>
            <a:r>
              <a:rPr lang="en-US" sz="135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267321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1"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1" y="1451373"/>
            <a:ext cx="6208345" cy="2240756"/>
          </a:xfrm>
        </p:spPr>
        <p:txBody>
          <a:bodyPr anchor="ctr"/>
          <a:lstStyle>
            <a:lvl1pPr>
              <a:defRPr sz="3600" b="1" i="0">
                <a:solidFill>
                  <a:schemeClr val="bg1"/>
                </a:solidFill>
                <a:latin typeface="+mj-lt"/>
                <a:ea typeface="Georgia Bold" charset="0"/>
                <a:cs typeface="Georgia Bold" charset="0"/>
              </a:defRPr>
            </a:lvl1pPr>
          </a:lstStyle>
          <a:p>
            <a:pPr lvl="0"/>
            <a:r>
              <a:rPr lang="en-US" dirty="0"/>
              <a:t>Divider</a:t>
            </a:r>
          </a:p>
        </p:txBody>
      </p:sp>
      <p:sp>
        <p:nvSpPr>
          <p:cNvPr id="12" name="Text Placeholder 4">
            <a:extLst>
              <a:ext uri="{FF2B5EF4-FFF2-40B4-BE49-F238E27FC236}">
                <a16:creationId xmlns:a16="http://schemas.microsoft.com/office/drawing/2014/main" id="{F8CEF9DF-4EF3-004A-BE5F-2B5AADB707BA}"/>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350075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2" y="0"/>
            <a:ext cx="9143999"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2" name="Title 1"/>
          <p:cNvSpPr>
            <a:spLocks noGrp="1"/>
          </p:cNvSpPr>
          <p:nvPr>
            <p:ph type="ctrTitle" hasCustomPrompt="1"/>
          </p:nvPr>
        </p:nvSpPr>
        <p:spPr>
          <a:xfrm>
            <a:off x="457200" y="562356"/>
            <a:ext cx="8348472" cy="4066794"/>
          </a:xfrm>
        </p:spPr>
        <p:txBody>
          <a:bodyPr anchor="ctr"/>
          <a:lstStyle>
            <a:lvl1pPr algn="l">
              <a:lnSpc>
                <a:spcPct val="80000"/>
              </a:lnSpc>
              <a:defRPr sz="27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1"/>
                </a:solidFill>
                <a:latin typeface="Arial" charset="0"/>
                <a:cs typeface="Arial" charset="0"/>
              </a:rPr>
              <a:t> </a:t>
            </a:r>
            <a:fld id="{38743595-4496-5147-A886-7D133864DF76}" type="slidenum">
              <a:rPr lang="en-US" sz="600" b="0" i="0" smtClean="0">
                <a:solidFill>
                  <a:schemeClr val="bg1"/>
                </a:solidFill>
                <a:latin typeface="Arial" charset="0"/>
                <a:ea typeface="Arial" charset="0"/>
                <a:cs typeface="Arial" charset="0"/>
              </a:rPr>
              <a:pPr algn="ctr"/>
              <a:t>‹#›</a:t>
            </a:fld>
            <a:endParaRPr lang="en-US" sz="600" b="0" i="0" dirty="0">
              <a:solidFill>
                <a:schemeClr val="bg1"/>
              </a:solidFill>
              <a:latin typeface="Arial" charset="0"/>
              <a:ea typeface="Arial" charset="0"/>
              <a:cs typeface="Arial" charset="0"/>
            </a:endParaRPr>
          </a:p>
        </p:txBody>
      </p:sp>
      <p:sp>
        <p:nvSpPr>
          <p:cNvPr id="8" name="Text Placeholder 4">
            <a:extLst>
              <a:ext uri="{FF2B5EF4-FFF2-40B4-BE49-F238E27FC236}">
                <a16:creationId xmlns:a16="http://schemas.microsoft.com/office/drawing/2014/main" id="{9FABB475-EB28-524E-BE03-407D7A527DF7}"/>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1235306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857250"/>
            <a:ext cx="7086600" cy="3600450"/>
          </a:xfrm>
        </p:spPr>
        <p:txBody>
          <a:bodyPr/>
          <a:lstStyle>
            <a:lvl1pPr marL="150876" indent="-150876">
              <a:buClr>
                <a:schemeClr val="bg2"/>
              </a:buClr>
              <a:buFont typeface="Arial" panose="020B0604020202020204" pitchFamily="34" charset="0"/>
              <a:buChar char="•"/>
              <a:defRPr sz="1500">
                <a:solidFill>
                  <a:schemeClr val="bg2"/>
                </a:solidFill>
              </a:defRPr>
            </a:lvl1pPr>
            <a:lvl2pPr marL="301752" indent="-150019">
              <a:buClr>
                <a:schemeClr val="bg2"/>
              </a:buClr>
              <a:buFont typeface="System Font Regular"/>
              <a:buChar char="–"/>
              <a:defRPr sz="1350">
                <a:solidFill>
                  <a:schemeClr val="bg2"/>
                </a:solidFill>
              </a:defRPr>
            </a:lvl2pPr>
            <a:lvl3pPr marL="452628" indent="-150019">
              <a:buClr>
                <a:schemeClr val="bg2"/>
              </a:buClr>
              <a:buFont typeface="Arial" panose="020B0604020202020204" pitchFamily="34" charset="0"/>
              <a:buChar char="•"/>
              <a:defRPr sz="1200">
                <a:solidFill>
                  <a:schemeClr val="bg2"/>
                </a:solidFill>
              </a:defRPr>
            </a:lvl3pPr>
            <a:lvl4pPr>
              <a:defRPr sz="1350"/>
            </a:lvl4pPr>
            <a:lvl5pPr>
              <a:defRPr sz="135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463924"/>
            <a:ext cx="0" cy="0"/>
          </a:xfrm>
          <a:prstGeom prst="rect">
            <a:avLst/>
          </a:prstGeom>
          <a:noFill/>
        </p:spPr>
        <p:txBody>
          <a:bodyPr wrap="none" lIns="0" tIns="0" rIns="0" bIns="0" rtlCol="0">
            <a:noAutofit/>
          </a:bodyPr>
          <a:lstStyle/>
          <a:p>
            <a:pPr defTabSz="342569" fontAlgn="base">
              <a:spcBef>
                <a:spcPts val="900"/>
              </a:spcBef>
            </a:pPr>
            <a:endParaRPr lang="en-US" sz="105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4246019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857250"/>
            <a:ext cx="7086600" cy="3600450"/>
          </a:xfrm>
        </p:spPr>
        <p:txBody>
          <a:bodyPr/>
          <a:lstStyle>
            <a:lvl1pPr marL="260604" indent="-260604">
              <a:buClr>
                <a:schemeClr val="tx2"/>
              </a:buClr>
              <a:buFont typeface="+mj-lt"/>
              <a:buAutoNum type="arabicPeriod"/>
              <a:defRPr sz="1500">
                <a:solidFill>
                  <a:schemeClr val="bg2"/>
                </a:solidFill>
              </a:defRPr>
            </a:lvl1pPr>
            <a:lvl2pPr marL="411480" indent="-150876">
              <a:buClr>
                <a:schemeClr val="bg2"/>
              </a:buClr>
              <a:buFont typeface="Arial" panose="020B0604020202020204" pitchFamily="34" charset="0"/>
              <a:buChar char="•"/>
              <a:defRPr sz="1350">
                <a:solidFill>
                  <a:schemeClr val="bg2"/>
                </a:solidFill>
              </a:defRPr>
            </a:lvl2pPr>
            <a:lvl3pPr marL="617220" indent="-150876">
              <a:buClr>
                <a:schemeClr val="bg2"/>
              </a:buClr>
              <a:buFont typeface="System Font Regular"/>
              <a:buChar char="–"/>
              <a:defRPr sz="1200">
                <a:solidFill>
                  <a:schemeClr val="bg2"/>
                </a:solidFill>
              </a:defRPr>
            </a:lvl3pPr>
            <a:lvl4pPr>
              <a:defRPr sz="1350"/>
            </a:lvl4pPr>
            <a:lvl5pPr>
              <a:defRPr sz="135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5818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6600" cy="3600450"/>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534521"/>
            <a:ext cx="0" cy="0"/>
          </a:xfrm>
          <a:prstGeom prst="rect">
            <a:avLst/>
          </a:prstGeom>
          <a:noFill/>
        </p:spPr>
        <p:txBody>
          <a:bodyPr wrap="none" lIns="0" tIns="0" rIns="0" bIns="0" rtlCol="0">
            <a:noAutofit/>
          </a:bodyPr>
          <a:lstStyle/>
          <a:p>
            <a:pPr defTabSz="342569" fontAlgn="base">
              <a:spcBef>
                <a:spcPts val="900"/>
              </a:spcBef>
            </a:pPr>
            <a:endParaRPr lang="en-US" sz="105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137590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Title 1"/>
          <p:cNvSpPr>
            <a:spLocks noGrp="1"/>
          </p:cNvSpPr>
          <p:nvPr>
            <p:ph type="title" hasCustomPrompt="1"/>
          </p:nvPr>
        </p:nvSpPr>
        <p:spPr>
          <a:xfrm>
            <a:off x="269157" y="153621"/>
            <a:ext cx="6944443" cy="493465"/>
          </a:xfrm>
        </p:spPr>
        <p:txBody>
          <a:bodyPr anchor="t">
            <a:noAutofit/>
          </a:bodyPr>
          <a:lstStyle/>
          <a:p>
            <a:r>
              <a:rPr lang="en-US" dirty="0"/>
              <a:t>Agenda Slide</a:t>
            </a:r>
          </a:p>
        </p:txBody>
      </p:sp>
      <p:sp>
        <p:nvSpPr>
          <p:cNvPr id="3" name="Text Placeholder 2"/>
          <p:cNvSpPr>
            <a:spLocks noGrp="1"/>
          </p:cNvSpPr>
          <p:nvPr>
            <p:ph type="body" sz="quarter" idx="14" hasCustomPrompt="1"/>
          </p:nvPr>
        </p:nvSpPr>
        <p:spPr>
          <a:xfrm>
            <a:off x="269874" y="1401763"/>
            <a:ext cx="6943725" cy="3170237"/>
          </a:xfrm>
        </p:spPr>
        <p:txBody>
          <a:bodyPr>
            <a:normAutofit/>
          </a:bodyPr>
          <a:lstStyle>
            <a:lvl1pPr>
              <a:lnSpc>
                <a:spcPts val="4500"/>
              </a:lnSpc>
              <a:defRPr sz="2200" baseline="0">
                <a:solidFill>
                  <a:schemeClr val="accent3"/>
                </a:solidFill>
              </a:defRPr>
            </a:lvl1pPr>
          </a:lstStyle>
          <a:p>
            <a:pPr lvl="0"/>
            <a:r>
              <a:rPr lang="en-US" dirty="0"/>
              <a:t>1.</a:t>
            </a:r>
          </a:p>
          <a:p>
            <a:pPr lvl="0"/>
            <a:r>
              <a:rPr lang="en-US" dirty="0"/>
              <a:t>2.</a:t>
            </a:r>
          </a:p>
          <a:p>
            <a:pPr lvl="0"/>
            <a:r>
              <a:rPr lang="en-US" dirty="0"/>
              <a:t>3.</a:t>
            </a:r>
          </a:p>
          <a:p>
            <a:pPr lvl="0"/>
            <a:r>
              <a:rPr lang="en-US" dirty="0"/>
              <a:t>4.</a:t>
            </a:r>
          </a:p>
        </p:txBody>
      </p:sp>
      <p:sp>
        <p:nvSpPr>
          <p:cNvPr id="12"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454802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6600" cy="3600450"/>
          </a:xfrm>
        </p:spPr>
        <p:txBody>
          <a:bodyPr numCol="3" spcCol="137160"/>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11169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3682" cy="3600450"/>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796903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857250"/>
            <a:ext cx="7086600" cy="3600450"/>
          </a:xfrm>
        </p:spPr>
        <p:txBody>
          <a:bodyPr/>
          <a:lstStyle>
            <a:lvl1pPr>
              <a:spcBef>
                <a:spcPts val="1350"/>
              </a:spcBef>
              <a:buFontTx/>
              <a:buNone/>
              <a:defRPr sz="1500" b="1" i="0">
                <a:solidFill>
                  <a:schemeClr val="tx2"/>
                </a:solidFill>
                <a:latin typeface="+mn-lt"/>
                <a:ea typeface="Arial" charset="0"/>
                <a:cs typeface="Arial" charset="0"/>
              </a:defRPr>
            </a:lvl1pPr>
            <a:lvl2pPr marL="0" indent="0">
              <a:spcBef>
                <a:spcPts val="900"/>
              </a:spcBef>
              <a:buFontTx/>
              <a:buNone/>
              <a:defRPr sz="1050" b="0">
                <a:solidFill>
                  <a:schemeClr val="tx1"/>
                </a:solidFill>
              </a:defRPr>
            </a:lvl2pPr>
            <a:lvl3pPr marL="0" indent="0">
              <a:spcBef>
                <a:spcPts val="900"/>
              </a:spcBef>
              <a:buFontTx/>
              <a:buNone/>
              <a:defRPr sz="1500"/>
            </a:lvl3pPr>
            <a:lvl4pPr marL="150876" indent="-150019">
              <a:spcBef>
                <a:spcPts val="450"/>
              </a:spcBef>
              <a:buFont typeface="Arial" panose="020B0604020202020204" pitchFamily="34" charset="0"/>
              <a:buChar char="•"/>
              <a:defRPr sz="1350"/>
            </a:lvl4pPr>
            <a:lvl5pPr marL="301752" indent="-150876">
              <a:defRPr sz="12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166967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342900"/>
            <a:ext cx="3840480" cy="336042"/>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3840480" cy="377190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259124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3840480" cy="336042"/>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3840480" cy="3771900"/>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24414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51435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3353405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7" y="0"/>
            <a:ext cx="4569515"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6" y="0"/>
            <a:ext cx="4569515"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1" y="1128091"/>
            <a:ext cx="2183450" cy="2743200"/>
          </a:xfrm>
          <a:solidFill>
            <a:schemeClr val="tx2"/>
          </a:solidFill>
        </p:spPr>
        <p:txBody>
          <a:bodyPr lIns="182880" rIns="182880" anchor="ctr"/>
          <a:lstStyle>
            <a:lvl1pPr algn="r">
              <a:lnSpc>
                <a:spcPct val="90000"/>
              </a:lnSpc>
              <a:defRPr sz="15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5" y="1128091"/>
            <a:ext cx="2181412" cy="2743200"/>
          </a:xfrm>
          <a:solidFill>
            <a:schemeClr val="accent4"/>
          </a:solidFill>
        </p:spPr>
        <p:txBody>
          <a:bodyPr lIns="182880" rIns="182880" anchor="ctr"/>
          <a:lstStyle>
            <a:lvl1pPr algn="l">
              <a:lnSpc>
                <a:spcPct val="90000"/>
              </a:lnSpc>
              <a:defRPr sz="15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19554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95744" cy="41148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857250"/>
            <a:ext cx="2916936" cy="377190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516447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41148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2916936" cy="377190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556825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63474"/>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32007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or Divider - Light Blue">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lnSpc>
                <a:spcPct val="90000"/>
              </a:lnSpc>
              <a:spcAft>
                <a:spcPts val="0"/>
              </a:spcAft>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1334112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4629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341710"/>
            <a:ext cx="3913632" cy="4073652"/>
          </a:xfrm>
        </p:spPr>
        <p:txBody>
          <a:bodyPr anchor="ctr"/>
          <a:lstStyle>
            <a:lvl1pPr algn="l">
              <a:lnSpc>
                <a:spcPct val="80000"/>
              </a:lnSpc>
              <a:defRPr sz="3038"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4629150"/>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34259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sp>
        <p:nvSpPr>
          <p:cNvPr id="2" name="Title 1"/>
          <p:cNvSpPr>
            <a:spLocks noGrp="1"/>
          </p:cNvSpPr>
          <p:nvPr>
            <p:ph type="title" hasCustomPrompt="1"/>
          </p:nvPr>
        </p:nvSpPr>
        <p:spPr>
          <a:xfrm>
            <a:off x="457200" y="342900"/>
            <a:ext cx="6190488" cy="404622"/>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857250"/>
            <a:ext cx="6190488" cy="360045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266909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solidFill>
                <a:schemeClr val="accent2"/>
              </a:solidFill>
              <a:latin typeface="Arial" charset="0"/>
            </a:endParaRPr>
          </a:p>
        </p:txBody>
      </p:sp>
      <p:sp>
        <p:nvSpPr>
          <p:cNvPr id="2" name="Title 1"/>
          <p:cNvSpPr>
            <a:spLocks noGrp="1"/>
          </p:cNvSpPr>
          <p:nvPr>
            <p:ph type="title" hasCustomPrompt="1"/>
          </p:nvPr>
        </p:nvSpPr>
        <p:spPr>
          <a:xfrm>
            <a:off x="457200" y="342900"/>
            <a:ext cx="6190488" cy="404622"/>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857250"/>
            <a:ext cx="6190488" cy="360045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154341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8254116" cy="411480"/>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20" y="852983"/>
            <a:ext cx="8236997" cy="1332149"/>
          </a:xfrm>
          <a:prstGeom prst="rect">
            <a:avLst/>
          </a:prstGeom>
          <a:solidFill>
            <a:schemeClr val="bg2">
              <a:lumMod val="40000"/>
              <a:lumOff val="60000"/>
              <a:alpha val="50000"/>
            </a:schemeClr>
          </a:solidFill>
          <a:ln w="19050" algn="ctr">
            <a:noFill/>
            <a:miter lim="800000"/>
            <a:headEnd/>
            <a:tailEnd/>
          </a:ln>
        </p:spPr>
        <p:txBody>
          <a:bodyPr lIns="68568" tIns="34284" rIns="68568" bIns="34284" anchor="ctr"/>
          <a:lstStyle/>
          <a:p>
            <a:endParaRPr lang="en-US" sz="760">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45773" y="996951"/>
            <a:ext cx="235203"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2376429"/>
            <a:ext cx="8196050" cy="1982495"/>
          </a:xfrm>
          <a:prstGeom prst="rect">
            <a:avLst/>
          </a:prstGeom>
          <a:solidFill>
            <a:schemeClr val="bg2">
              <a:lumMod val="40000"/>
              <a:lumOff val="60000"/>
              <a:alpha val="50000"/>
            </a:schemeClr>
          </a:solidFill>
          <a:ln w="19050" algn="ctr">
            <a:noFill/>
            <a:miter lim="800000"/>
            <a:headEnd/>
            <a:tailEnd/>
          </a:ln>
        </p:spPr>
        <p:txBody>
          <a:bodyPr lIns="68568" tIns="34284" rIns="68568" bIns="34284" anchor="ctr"/>
          <a:lstStyle/>
          <a:p>
            <a:endParaRPr lang="en-US" sz="760">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9" y="2686811"/>
            <a:ext cx="7979867" cy="1588446"/>
          </a:xfrm>
          <a:prstGeom prst="rect">
            <a:avLst/>
          </a:prstGeom>
          <a:solidFill>
            <a:srgbClr val="FFFFFF"/>
          </a:solidFill>
          <a:ln w="19050" algn="ctr">
            <a:noFill/>
            <a:miter lim="800000"/>
            <a:headEnd/>
            <a:tailEnd/>
          </a:ln>
        </p:spPr>
        <p:txBody>
          <a:bodyPr lIns="68568" tIns="68568" rIns="68568" bIns="68568"/>
          <a:lstStyle/>
          <a:p>
            <a:endParaRPr lang="en-US" sz="135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2703172"/>
            <a:ext cx="0" cy="1572086"/>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3557021"/>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931328"/>
            <a:ext cx="2732306" cy="420948"/>
          </a:xfrm>
          <a:solidFill>
            <a:schemeClr val="accent2"/>
          </a:solidFill>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6" y="1350746"/>
            <a:ext cx="2732306" cy="747944"/>
          </a:xfrm>
          <a:solidFill>
            <a:schemeClr val="bg1"/>
          </a:solidFill>
        </p:spPr>
        <p:txBody>
          <a:bodyPr lIns="91440" tIns="91440" rIns="91440" anchor="t"/>
          <a:lstStyle>
            <a:lvl1pPr marL="0">
              <a:defRPr sz="1275"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5" y="931328"/>
            <a:ext cx="4796481" cy="420948"/>
          </a:xfrm>
          <a:solidFill>
            <a:srgbClr val="A4CE4E"/>
          </a:solidFill>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5" y="1350746"/>
            <a:ext cx="4796481" cy="747944"/>
          </a:xfrm>
          <a:solidFill>
            <a:schemeClr val="bg1"/>
          </a:solidFill>
        </p:spPr>
        <p:txBody>
          <a:bodyPr lIns="91440" tIns="91440" rIns="91440" anchor="t"/>
          <a:lstStyle>
            <a:lvl1pPr marL="0">
              <a:defRPr sz="1275"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69" y="2450703"/>
            <a:ext cx="7981546" cy="395541"/>
          </a:xfrm>
          <a:solidFill>
            <a:srgbClr val="0162A2"/>
          </a:solidFill>
          <a:ln>
            <a:noFill/>
          </a:ln>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2845857"/>
            <a:ext cx="651666" cy="606029"/>
          </a:xfrm>
          <a:solidFill>
            <a:srgbClr val="75787B"/>
          </a:solidFill>
        </p:spPr>
        <p:txBody>
          <a:bodyPr anchor="ctr"/>
          <a:lstStyle>
            <a:lvl1pPr algn="ctr">
              <a:defRPr sz="7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3654168"/>
            <a:ext cx="656196" cy="621089"/>
          </a:xfrm>
          <a:solidFill>
            <a:srgbClr val="75787B"/>
          </a:solidFill>
        </p:spPr>
        <p:txBody>
          <a:bodyPr anchor="ctr"/>
          <a:lstStyle>
            <a:lvl1pPr algn="ctr">
              <a:defRPr sz="7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3821956"/>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31071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9578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267239"/>
            <a:ext cx="0" cy="305023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342900"/>
            <a:ext cx="7086600" cy="41148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831492"/>
            <a:ext cx="2286000" cy="514350"/>
          </a:xfrm>
          <a:solidFill>
            <a:schemeClr val="accent2"/>
          </a:solidFill>
          <a:ln>
            <a:noFill/>
          </a:ln>
        </p:spPr>
        <p:txBody>
          <a:bodyPr anchor="ctr"/>
          <a:lstStyle>
            <a:lvl1pPr algn="ctr">
              <a:defRPr sz="1200" b="1">
                <a:solidFill>
                  <a:schemeClr val="bg1"/>
                </a:solidFill>
              </a:defRPr>
            </a:lvl1pPr>
            <a:lvl2pPr marL="0" indent="0" algn="ctr">
              <a:buFontTx/>
              <a:buNone/>
              <a:defRPr sz="105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5" y="1491978"/>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6"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2"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4"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0"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7"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6"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2"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4"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0"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7"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6"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2"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4"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0"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7"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6"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2"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4"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0"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7"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6"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2"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4"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0"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7"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409684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0113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1" y="2057400"/>
            <a:ext cx="8459213" cy="685800"/>
          </a:xfrm>
        </p:spPr>
        <p:txBody>
          <a:bodyPr/>
          <a:lstStyle>
            <a:lvl1pPr>
              <a:defRPr sz="4500" baseline="0">
                <a:solidFill>
                  <a:schemeClr val="bg1"/>
                </a:solidFill>
              </a:defRPr>
            </a:lvl1pPr>
          </a:lstStyle>
          <a:p>
            <a:r>
              <a:rPr lang="en-US" dirty="0"/>
              <a:t>Thank you.</a:t>
            </a:r>
          </a:p>
        </p:txBody>
      </p:sp>
    </p:spTree>
    <p:extLst>
      <p:ext uri="{BB962C8B-B14F-4D97-AF65-F5344CB8AC3E}">
        <p14:creationId xmlns:p14="http://schemas.microsoft.com/office/powerpoint/2010/main" val="3519829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3" y="2147149"/>
            <a:ext cx="4650574" cy="849203"/>
          </a:xfrm>
          <a:prstGeom prst="rect">
            <a:avLst/>
          </a:prstGeom>
          <a:noFill/>
          <a:ln>
            <a:noFill/>
          </a:ln>
        </p:spPr>
      </p:pic>
    </p:spTree>
    <p:extLst>
      <p:ext uri="{BB962C8B-B14F-4D97-AF65-F5344CB8AC3E}">
        <p14:creationId xmlns:p14="http://schemas.microsoft.com/office/powerpoint/2010/main" val="152685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4695266"/>
            <a:ext cx="9143999" cy="44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Tree>
    <p:extLst>
      <p:ext uri="{BB962C8B-B14F-4D97-AF65-F5344CB8AC3E}">
        <p14:creationId xmlns:p14="http://schemas.microsoft.com/office/powerpoint/2010/main" val="1223493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ue Color Bar Acc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2" name="Rectangle 11"/>
          <p:cNvSpPr/>
          <p:nvPr userDrawn="1"/>
        </p:nvSpPr>
        <p:spPr>
          <a:xfrm>
            <a:off x="0" y="0"/>
            <a:ext cx="1524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5"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4"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128906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Divider - Green">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7772400" cy="462915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57201" y="4011930"/>
            <a:ext cx="3896359"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8" name="Text Placeholder 3">
            <a:extLst>
              <a:ext uri="{FF2B5EF4-FFF2-40B4-BE49-F238E27FC236}">
                <a16:creationId xmlns:a16="http://schemas.microsoft.com/office/drawing/2014/main" id="{D6FEE9BA-1145-834F-AB29-7C1745A992FC}"/>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5" name="Rectangle 14">
            <a:extLst>
              <a:ext uri="{FF2B5EF4-FFF2-40B4-BE49-F238E27FC236}">
                <a16:creationId xmlns:a16="http://schemas.microsoft.com/office/drawing/2014/main" id="{36FD5B0F-485A-EE4A-B764-F165BBC121FB}"/>
              </a:ext>
            </a:extLst>
          </p:cNvPr>
          <p:cNvSpPr/>
          <p:nvPr userDrawn="1"/>
        </p:nvSpPr>
        <p:spPr>
          <a:xfrm>
            <a:off x="7770027" y="0"/>
            <a:ext cx="341798"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charset="0"/>
              <a:cs typeface="Arial" charset="0"/>
            </a:endParaRPr>
          </a:p>
        </p:txBody>
      </p:sp>
      <p:sp>
        <p:nvSpPr>
          <p:cNvPr id="16" name="Rectangle 15">
            <a:extLst>
              <a:ext uri="{FF2B5EF4-FFF2-40B4-BE49-F238E27FC236}">
                <a16:creationId xmlns:a16="http://schemas.microsoft.com/office/drawing/2014/main" id="{68035DAC-F9CD-A746-928D-5A4305FE9FA3}"/>
              </a:ext>
            </a:extLst>
          </p:cNvPr>
          <p:cNvSpPr/>
          <p:nvPr userDrawn="1"/>
        </p:nvSpPr>
        <p:spPr>
          <a:xfrm>
            <a:off x="8112880" y="0"/>
            <a:ext cx="1030064" cy="4629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charset="0"/>
              <a:cs typeface="Arial" charset="0"/>
            </a:endParaRPr>
          </a:p>
        </p:txBody>
      </p:sp>
    </p:spTree>
    <p:extLst>
      <p:ext uri="{BB962C8B-B14F-4D97-AF65-F5344CB8AC3E}">
        <p14:creationId xmlns:p14="http://schemas.microsoft.com/office/powerpoint/2010/main" val="2551110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2" y="0"/>
            <a:ext cx="9143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8593130" y="4780026"/>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1"/>
                </a:solidFill>
                <a:latin typeface="Arial" charset="0"/>
                <a:cs typeface="Arial" charset="0"/>
              </a:rPr>
              <a:t> </a:t>
            </a:r>
            <a:fld id="{38743595-4496-5147-A886-7D133864DF76}" type="slidenum">
              <a:rPr lang="en-US" sz="450" b="0" i="0" smtClean="0">
                <a:solidFill>
                  <a:schemeClr val="bg1"/>
                </a:solidFill>
                <a:latin typeface="Arial" charset="0"/>
                <a:ea typeface="Arial" charset="0"/>
                <a:cs typeface="Arial" charset="0"/>
              </a:rPr>
              <a:pPr algn="ctr"/>
              <a:t>‹#›</a:t>
            </a:fld>
            <a:endParaRPr lang="en-US" sz="450" b="0" i="0" dirty="0">
              <a:solidFill>
                <a:schemeClr val="bg1"/>
              </a:solidFill>
              <a:latin typeface="Arial" charset="0"/>
              <a:ea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1" y="4008968"/>
            <a:ext cx="3896359"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pic>
        <p:nvPicPr>
          <p:cNvPr id="7" name="Picture 6">
            <a:extLst>
              <a:ext uri="{FF2B5EF4-FFF2-40B4-BE49-F238E27FC236}">
                <a16:creationId xmlns:a16="http://schemas.microsoft.com/office/drawing/2014/main" id="{F838B3CB-4C09-0140-9E96-32E513986CF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 r="-2602"/>
          <a:stretch/>
        </p:blipFill>
        <p:spPr>
          <a:xfrm>
            <a:off x="273965" y="4623184"/>
            <a:ext cx="1733878" cy="492156"/>
          </a:xfrm>
          <a:prstGeom prst="rect">
            <a:avLst/>
          </a:prstGeom>
        </p:spPr>
      </p:pic>
    </p:spTree>
    <p:extLst>
      <p:ext uri="{BB962C8B-B14F-4D97-AF65-F5344CB8AC3E}">
        <p14:creationId xmlns:p14="http://schemas.microsoft.com/office/powerpoint/2010/main" val="1614157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1" y="0"/>
            <a:ext cx="7774425" cy="4629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9" name="Title 1"/>
          <p:cNvSpPr>
            <a:spLocks noGrp="1"/>
          </p:cNvSpPr>
          <p:nvPr>
            <p:ph type="ctrTitle" hasCustomPrompt="1"/>
          </p:nvPr>
        </p:nvSpPr>
        <p:spPr bwMode="white">
          <a:xfrm>
            <a:off x="457200" y="2990088"/>
            <a:ext cx="5097090" cy="911691"/>
          </a:xfrm>
        </p:spPr>
        <p:txBody>
          <a:bodyPr anchor="b"/>
          <a:lstStyle>
            <a:lvl1pPr algn="l">
              <a:lnSpc>
                <a:spcPct val="80000"/>
              </a:lnSpc>
              <a:defRPr sz="27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4011930"/>
            <a:ext cx="5097722" cy="251496"/>
          </a:xfrm>
        </p:spPr>
        <p:txBody>
          <a:bodyPr anchor="t">
            <a:noAutofit/>
          </a:bodyPr>
          <a:lstStyle>
            <a:lvl1pPr marL="0" indent="0" algn="l">
              <a:lnSpc>
                <a:spcPct val="80000"/>
              </a:lnSpc>
              <a:spcBef>
                <a:spcPts val="225"/>
              </a:spcBef>
              <a:buNone/>
              <a:defRPr sz="825"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5" name="Rectangle 14"/>
          <p:cNvSpPr/>
          <p:nvPr userDrawn="1"/>
        </p:nvSpPr>
        <p:spPr>
          <a:xfrm>
            <a:off x="8113936" y="0"/>
            <a:ext cx="1030064" cy="4629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Text Placeholder 3">
            <a:extLst>
              <a:ext uri="{FF2B5EF4-FFF2-40B4-BE49-F238E27FC236}">
                <a16:creationId xmlns:a16="http://schemas.microsoft.com/office/drawing/2014/main" id="{92DD87FF-EA8C-254A-8520-3D186C33A265}"/>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414723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2990612"/>
            <a:ext cx="5097090" cy="911691"/>
          </a:xfrm>
        </p:spPr>
        <p:txBody>
          <a:bodyPr anchor="b"/>
          <a:lstStyle>
            <a:lvl1pPr algn="l">
              <a:lnSpc>
                <a:spcPct val="80000"/>
              </a:lnSpc>
              <a:defRPr sz="27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4008968"/>
            <a:ext cx="5097722" cy="251496"/>
          </a:xfrm>
        </p:spPr>
        <p:txBody>
          <a:bodyPr anchor="t">
            <a:noAutofit/>
          </a:bodyPr>
          <a:lstStyle>
            <a:lvl1pPr marL="0" indent="0" algn="l">
              <a:lnSpc>
                <a:spcPct val="80000"/>
              </a:lnSpc>
              <a:spcBef>
                <a:spcPts val="225"/>
              </a:spcBef>
              <a:buNone/>
              <a:defRPr sz="825"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3136995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1" y="0"/>
            <a:ext cx="7770027" cy="5143500"/>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1" y="1451373"/>
            <a:ext cx="6208345" cy="2240756"/>
          </a:xfrm>
        </p:spPr>
        <p:txBody>
          <a:bodyPr anchor="ctr"/>
          <a:lstStyle>
            <a:lvl1pPr>
              <a:defRPr sz="36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7"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2433250"/>
            <a:ext cx="232756" cy="300082"/>
          </a:xfrm>
          <a:prstGeom prst="rect">
            <a:avLst/>
          </a:prstGeom>
        </p:spPr>
        <p:txBody>
          <a:bodyPr wrap="none">
            <a:spAutoFit/>
          </a:bodyPr>
          <a:lstStyle/>
          <a:p>
            <a:r>
              <a:rPr lang="en-US" sz="135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611498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1"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1" y="1451373"/>
            <a:ext cx="6208345" cy="2240756"/>
          </a:xfrm>
        </p:spPr>
        <p:txBody>
          <a:bodyPr anchor="ctr"/>
          <a:lstStyle>
            <a:lvl1pPr>
              <a:defRPr sz="3600" b="1" i="0">
                <a:solidFill>
                  <a:schemeClr val="bg1"/>
                </a:solidFill>
                <a:latin typeface="+mj-lt"/>
                <a:ea typeface="Georgia Bold" charset="0"/>
                <a:cs typeface="Georgia Bold" charset="0"/>
              </a:defRPr>
            </a:lvl1pPr>
          </a:lstStyle>
          <a:p>
            <a:pPr lvl="0"/>
            <a:r>
              <a:rPr lang="en-US" dirty="0"/>
              <a:t>Divider</a:t>
            </a:r>
          </a:p>
        </p:txBody>
      </p:sp>
      <p:sp>
        <p:nvSpPr>
          <p:cNvPr id="12" name="Text Placeholder 4">
            <a:extLst>
              <a:ext uri="{FF2B5EF4-FFF2-40B4-BE49-F238E27FC236}">
                <a16:creationId xmlns:a16="http://schemas.microsoft.com/office/drawing/2014/main" id="{F8CEF9DF-4EF3-004A-BE5F-2B5AADB707BA}"/>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1393069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2" y="0"/>
            <a:ext cx="9143999"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2" name="Title 1"/>
          <p:cNvSpPr>
            <a:spLocks noGrp="1"/>
          </p:cNvSpPr>
          <p:nvPr>
            <p:ph type="ctrTitle" hasCustomPrompt="1"/>
          </p:nvPr>
        </p:nvSpPr>
        <p:spPr>
          <a:xfrm>
            <a:off x="457200" y="562356"/>
            <a:ext cx="8348472" cy="4066794"/>
          </a:xfrm>
        </p:spPr>
        <p:txBody>
          <a:bodyPr anchor="ctr"/>
          <a:lstStyle>
            <a:lvl1pPr algn="l">
              <a:lnSpc>
                <a:spcPct val="80000"/>
              </a:lnSpc>
              <a:defRPr sz="27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1"/>
                </a:solidFill>
                <a:latin typeface="Arial" charset="0"/>
                <a:cs typeface="Arial" charset="0"/>
              </a:rPr>
              <a:t> </a:t>
            </a:r>
            <a:fld id="{38743595-4496-5147-A886-7D133864DF76}" type="slidenum">
              <a:rPr lang="en-US" sz="600" b="0" i="0" smtClean="0">
                <a:solidFill>
                  <a:schemeClr val="bg1"/>
                </a:solidFill>
                <a:latin typeface="Arial" charset="0"/>
                <a:ea typeface="Arial" charset="0"/>
                <a:cs typeface="Arial" charset="0"/>
              </a:rPr>
              <a:pPr algn="ctr"/>
              <a:t>‹#›</a:t>
            </a:fld>
            <a:endParaRPr lang="en-US" sz="600" b="0" i="0" dirty="0">
              <a:solidFill>
                <a:schemeClr val="bg1"/>
              </a:solidFill>
              <a:latin typeface="Arial" charset="0"/>
              <a:ea typeface="Arial" charset="0"/>
              <a:cs typeface="Arial" charset="0"/>
            </a:endParaRPr>
          </a:p>
        </p:txBody>
      </p:sp>
      <p:sp>
        <p:nvSpPr>
          <p:cNvPr id="8" name="Text Placeholder 4">
            <a:extLst>
              <a:ext uri="{FF2B5EF4-FFF2-40B4-BE49-F238E27FC236}">
                <a16:creationId xmlns:a16="http://schemas.microsoft.com/office/drawing/2014/main" id="{9FABB475-EB28-524E-BE03-407D7A527DF7}"/>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125052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857250"/>
            <a:ext cx="7086600" cy="3600450"/>
          </a:xfrm>
        </p:spPr>
        <p:txBody>
          <a:bodyPr/>
          <a:lstStyle>
            <a:lvl1pPr marL="150876" indent="-150876">
              <a:buClr>
                <a:schemeClr val="bg2"/>
              </a:buClr>
              <a:buFont typeface="Arial" panose="020B0604020202020204" pitchFamily="34" charset="0"/>
              <a:buChar char="•"/>
              <a:defRPr sz="1500">
                <a:solidFill>
                  <a:schemeClr val="bg2"/>
                </a:solidFill>
              </a:defRPr>
            </a:lvl1pPr>
            <a:lvl2pPr marL="301752" indent="-150019">
              <a:buClr>
                <a:schemeClr val="bg2"/>
              </a:buClr>
              <a:buFont typeface="System Font Regular"/>
              <a:buChar char="–"/>
              <a:defRPr sz="1350">
                <a:solidFill>
                  <a:schemeClr val="bg2"/>
                </a:solidFill>
              </a:defRPr>
            </a:lvl2pPr>
            <a:lvl3pPr marL="452628" indent="-150019">
              <a:buClr>
                <a:schemeClr val="bg2"/>
              </a:buClr>
              <a:buFont typeface="Arial" panose="020B0604020202020204" pitchFamily="34" charset="0"/>
              <a:buChar char="•"/>
              <a:defRPr sz="1200">
                <a:solidFill>
                  <a:schemeClr val="bg2"/>
                </a:solidFill>
              </a:defRPr>
            </a:lvl3pPr>
            <a:lvl4pPr>
              <a:defRPr sz="1350"/>
            </a:lvl4pPr>
            <a:lvl5pPr>
              <a:defRPr sz="135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463924"/>
            <a:ext cx="0" cy="0"/>
          </a:xfrm>
          <a:prstGeom prst="rect">
            <a:avLst/>
          </a:prstGeom>
          <a:noFill/>
        </p:spPr>
        <p:txBody>
          <a:bodyPr wrap="none" lIns="0" tIns="0" rIns="0" bIns="0" rtlCol="0">
            <a:noAutofit/>
          </a:bodyPr>
          <a:lstStyle/>
          <a:p>
            <a:pPr defTabSz="342569" fontAlgn="base">
              <a:spcBef>
                <a:spcPts val="900"/>
              </a:spcBef>
            </a:pPr>
            <a:endParaRPr lang="en-US" sz="105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181287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857250"/>
            <a:ext cx="7086600" cy="3600450"/>
          </a:xfrm>
        </p:spPr>
        <p:txBody>
          <a:bodyPr/>
          <a:lstStyle>
            <a:lvl1pPr marL="260604" indent="-260604">
              <a:buClr>
                <a:schemeClr val="tx2"/>
              </a:buClr>
              <a:buFont typeface="+mj-lt"/>
              <a:buAutoNum type="arabicPeriod"/>
              <a:defRPr sz="1500">
                <a:solidFill>
                  <a:schemeClr val="bg2"/>
                </a:solidFill>
              </a:defRPr>
            </a:lvl1pPr>
            <a:lvl2pPr marL="411480" indent="-150876">
              <a:buClr>
                <a:schemeClr val="bg2"/>
              </a:buClr>
              <a:buFont typeface="Arial" panose="020B0604020202020204" pitchFamily="34" charset="0"/>
              <a:buChar char="•"/>
              <a:defRPr sz="1350">
                <a:solidFill>
                  <a:schemeClr val="bg2"/>
                </a:solidFill>
              </a:defRPr>
            </a:lvl2pPr>
            <a:lvl3pPr marL="617220" indent="-150876">
              <a:buClr>
                <a:schemeClr val="bg2"/>
              </a:buClr>
              <a:buFont typeface="System Font Regular"/>
              <a:buChar char="–"/>
              <a:defRPr sz="1200">
                <a:solidFill>
                  <a:schemeClr val="bg2"/>
                </a:solidFill>
              </a:defRPr>
            </a:lvl3pPr>
            <a:lvl4pPr>
              <a:defRPr sz="1350"/>
            </a:lvl4pPr>
            <a:lvl5pPr>
              <a:defRPr sz="135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600148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6600" cy="3600450"/>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534521"/>
            <a:ext cx="0" cy="0"/>
          </a:xfrm>
          <a:prstGeom prst="rect">
            <a:avLst/>
          </a:prstGeom>
          <a:noFill/>
        </p:spPr>
        <p:txBody>
          <a:bodyPr wrap="none" lIns="0" tIns="0" rIns="0" bIns="0" rtlCol="0">
            <a:noAutofit/>
          </a:bodyPr>
          <a:lstStyle/>
          <a:p>
            <a:pPr defTabSz="342569" fontAlgn="base">
              <a:spcBef>
                <a:spcPts val="900"/>
              </a:spcBef>
            </a:pPr>
            <a:endParaRPr lang="en-US" sz="105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50059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Divider - Dark Blue">
    <p:spTree>
      <p:nvGrpSpPr>
        <p:cNvPr id="1" name=""/>
        <p:cNvGrpSpPr/>
        <p:nvPr/>
      </p:nvGrpSpPr>
      <p:grpSpPr>
        <a:xfrm>
          <a:off x="0" y="0"/>
          <a:ext cx="0" cy="0"/>
          <a:chOff x="0" y="0"/>
          <a:chExt cx="0" cy="0"/>
        </a:xfrm>
      </p:grpSpPr>
      <p:sp>
        <p:nvSpPr>
          <p:cNvPr id="3" name="Rectangle 2"/>
          <p:cNvSpPr/>
          <p:nvPr/>
        </p:nvSpPr>
        <p:spPr>
          <a:xfrm>
            <a:off x="0" y="729893"/>
            <a:ext cx="638175" cy="25696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8" name="Rectangle 7"/>
          <p:cNvSpPr/>
          <p:nvPr userDrawn="1"/>
        </p:nvSpPr>
        <p:spPr>
          <a:xfrm>
            <a:off x="0" y="729893"/>
            <a:ext cx="638175" cy="25696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6600" cy="3600450"/>
          </a:xfrm>
        </p:spPr>
        <p:txBody>
          <a:bodyPr numCol="3" spcCol="137160"/>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2309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7083682" cy="3600450"/>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24033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342900"/>
            <a:ext cx="7086600" cy="315468"/>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857250"/>
            <a:ext cx="7086600" cy="3600450"/>
          </a:xfrm>
        </p:spPr>
        <p:txBody>
          <a:bodyPr/>
          <a:lstStyle>
            <a:lvl1pPr>
              <a:spcBef>
                <a:spcPts val="1350"/>
              </a:spcBef>
              <a:buFontTx/>
              <a:buNone/>
              <a:defRPr sz="1500" b="1" i="0">
                <a:solidFill>
                  <a:schemeClr val="tx2"/>
                </a:solidFill>
                <a:latin typeface="+mn-lt"/>
                <a:ea typeface="Arial" charset="0"/>
                <a:cs typeface="Arial" charset="0"/>
              </a:defRPr>
            </a:lvl1pPr>
            <a:lvl2pPr marL="0" indent="0">
              <a:spcBef>
                <a:spcPts val="900"/>
              </a:spcBef>
              <a:buFontTx/>
              <a:buNone/>
              <a:defRPr sz="1050" b="0">
                <a:solidFill>
                  <a:schemeClr val="tx1"/>
                </a:solidFill>
              </a:defRPr>
            </a:lvl2pPr>
            <a:lvl3pPr marL="0" indent="0">
              <a:spcBef>
                <a:spcPts val="900"/>
              </a:spcBef>
              <a:buFontTx/>
              <a:buNone/>
              <a:defRPr sz="1500"/>
            </a:lvl3pPr>
            <a:lvl4pPr marL="150876" indent="-150019">
              <a:spcBef>
                <a:spcPts val="450"/>
              </a:spcBef>
              <a:buFont typeface="Arial" panose="020B0604020202020204" pitchFamily="34" charset="0"/>
              <a:buChar char="•"/>
              <a:defRPr sz="1350"/>
            </a:lvl4pPr>
            <a:lvl5pPr marL="301752" indent="-150876">
              <a:defRPr sz="12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70021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342900"/>
            <a:ext cx="3840480" cy="336042"/>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3840480" cy="377190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3586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3840480" cy="336042"/>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3840480" cy="3771900"/>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251851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51435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8" y="4767758"/>
            <a:ext cx="1731646" cy="477348"/>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dirty="0"/>
              <a:t> </a:t>
            </a:r>
          </a:p>
        </p:txBody>
      </p:sp>
    </p:spTree>
    <p:extLst>
      <p:ext uri="{BB962C8B-B14F-4D97-AF65-F5344CB8AC3E}">
        <p14:creationId xmlns:p14="http://schemas.microsoft.com/office/powerpoint/2010/main" val="82860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7" y="0"/>
            <a:ext cx="4569515"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6" y="0"/>
            <a:ext cx="4569515" cy="4657725"/>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1" y="1128091"/>
            <a:ext cx="2183450" cy="2743200"/>
          </a:xfrm>
          <a:solidFill>
            <a:schemeClr val="tx2"/>
          </a:solidFill>
        </p:spPr>
        <p:txBody>
          <a:bodyPr lIns="182880" rIns="182880" anchor="ctr"/>
          <a:lstStyle>
            <a:lvl1pPr algn="r">
              <a:lnSpc>
                <a:spcPct val="90000"/>
              </a:lnSpc>
              <a:defRPr sz="15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5" y="1128091"/>
            <a:ext cx="2181412" cy="2743200"/>
          </a:xfrm>
          <a:solidFill>
            <a:schemeClr val="accent4"/>
          </a:solidFill>
        </p:spPr>
        <p:txBody>
          <a:bodyPr lIns="182880" rIns="182880" anchor="ctr"/>
          <a:lstStyle>
            <a:lvl1pPr algn="l">
              <a:lnSpc>
                <a:spcPct val="90000"/>
              </a:lnSpc>
              <a:defRPr sz="15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5620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95744" cy="41148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857250"/>
            <a:ext cx="2916936" cy="377190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26648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41148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857250"/>
            <a:ext cx="2916936" cy="377190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09517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086600" cy="363474"/>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92317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3005549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4629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341710"/>
            <a:ext cx="3913632" cy="4073652"/>
          </a:xfrm>
        </p:spPr>
        <p:txBody>
          <a:bodyPr anchor="ctr"/>
          <a:lstStyle>
            <a:lvl1pPr algn="l">
              <a:lnSpc>
                <a:spcPct val="80000"/>
              </a:lnSpc>
              <a:defRPr sz="3038"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4629150"/>
          </a:xfrm>
          <a:solidFill>
            <a:schemeClr val="bg1">
              <a:lumMod val="95000"/>
            </a:schemeClr>
          </a:solidFill>
        </p:spPr>
        <p:txBody>
          <a:bodyPr anchor="ctr"/>
          <a:lstStyle>
            <a:lvl1pPr algn="ctr">
              <a:defRPr sz="54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78779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sp>
        <p:nvSpPr>
          <p:cNvPr id="2" name="Title 1"/>
          <p:cNvSpPr>
            <a:spLocks noGrp="1"/>
          </p:cNvSpPr>
          <p:nvPr>
            <p:ph type="title" hasCustomPrompt="1"/>
          </p:nvPr>
        </p:nvSpPr>
        <p:spPr>
          <a:xfrm>
            <a:off x="457200" y="342900"/>
            <a:ext cx="6190488" cy="404622"/>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857250"/>
            <a:ext cx="6190488" cy="360045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796100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solidFill>
                <a:schemeClr val="accent2"/>
              </a:solidFill>
              <a:latin typeface="Arial" charset="0"/>
            </a:endParaRPr>
          </a:p>
        </p:txBody>
      </p:sp>
      <p:sp>
        <p:nvSpPr>
          <p:cNvPr id="2" name="Title 1"/>
          <p:cNvSpPr>
            <a:spLocks noGrp="1"/>
          </p:cNvSpPr>
          <p:nvPr>
            <p:ph type="title" hasCustomPrompt="1"/>
          </p:nvPr>
        </p:nvSpPr>
        <p:spPr>
          <a:xfrm>
            <a:off x="457200" y="342900"/>
            <a:ext cx="6190488" cy="404622"/>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857250"/>
            <a:ext cx="6190488" cy="360045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5135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8254116" cy="411480"/>
          </a:xfrm>
        </p:spPr>
        <p:txBody>
          <a:bodyPr anchor="t"/>
          <a:lstStyle>
            <a:lvl1pPr>
              <a:defRPr sz="21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20" y="852983"/>
            <a:ext cx="8236997" cy="1332149"/>
          </a:xfrm>
          <a:prstGeom prst="rect">
            <a:avLst/>
          </a:prstGeom>
          <a:solidFill>
            <a:schemeClr val="bg2">
              <a:lumMod val="40000"/>
              <a:lumOff val="60000"/>
              <a:alpha val="50000"/>
            </a:schemeClr>
          </a:solidFill>
          <a:ln w="19050" algn="ctr">
            <a:noFill/>
            <a:miter lim="800000"/>
            <a:headEnd/>
            <a:tailEnd/>
          </a:ln>
        </p:spPr>
        <p:txBody>
          <a:bodyPr lIns="68568" tIns="34284" rIns="68568" bIns="34284" anchor="ctr"/>
          <a:lstStyle/>
          <a:p>
            <a:endParaRPr lang="en-US" sz="760">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45773" y="996951"/>
            <a:ext cx="235203"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2376429"/>
            <a:ext cx="8196050" cy="1982495"/>
          </a:xfrm>
          <a:prstGeom prst="rect">
            <a:avLst/>
          </a:prstGeom>
          <a:solidFill>
            <a:schemeClr val="bg2">
              <a:lumMod val="40000"/>
              <a:lumOff val="60000"/>
              <a:alpha val="50000"/>
            </a:schemeClr>
          </a:solidFill>
          <a:ln w="19050" algn="ctr">
            <a:noFill/>
            <a:miter lim="800000"/>
            <a:headEnd/>
            <a:tailEnd/>
          </a:ln>
        </p:spPr>
        <p:txBody>
          <a:bodyPr lIns="68568" tIns="34284" rIns="68568" bIns="34284" anchor="ctr"/>
          <a:lstStyle/>
          <a:p>
            <a:endParaRPr lang="en-US" sz="760">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9" y="2686811"/>
            <a:ext cx="7979867" cy="1588446"/>
          </a:xfrm>
          <a:prstGeom prst="rect">
            <a:avLst/>
          </a:prstGeom>
          <a:solidFill>
            <a:srgbClr val="FFFFFF"/>
          </a:solidFill>
          <a:ln w="19050" algn="ctr">
            <a:noFill/>
            <a:miter lim="800000"/>
            <a:headEnd/>
            <a:tailEnd/>
          </a:ln>
        </p:spPr>
        <p:txBody>
          <a:bodyPr lIns="68568" tIns="68568" rIns="68568" bIns="68568"/>
          <a:lstStyle/>
          <a:p>
            <a:endParaRPr lang="en-US" sz="135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2703172"/>
            <a:ext cx="0" cy="1572086"/>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3557021"/>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2506816"/>
            <a:ext cx="1746" cy="176844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931328"/>
            <a:ext cx="2732306" cy="420948"/>
          </a:xfrm>
          <a:solidFill>
            <a:schemeClr val="accent2"/>
          </a:solidFill>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6" y="1350746"/>
            <a:ext cx="2732306" cy="747944"/>
          </a:xfrm>
          <a:solidFill>
            <a:schemeClr val="bg1"/>
          </a:solidFill>
        </p:spPr>
        <p:txBody>
          <a:bodyPr lIns="91440" tIns="91440" rIns="91440" anchor="t"/>
          <a:lstStyle>
            <a:lvl1pPr marL="0">
              <a:defRPr sz="1275"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5" y="931328"/>
            <a:ext cx="4796481" cy="420948"/>
          </a:xfrm>
          <a:solidFill>
            <a:srgbClr val="A4CE4E"/>
          </a:solidFill>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5" y="1350746"/>
            <a:ext cx="4796481" cy="747944"/>
          </a:xfrm>
          <a:solidFill>
            <a:schemeClr val="bg1"/>
          </a:solidFill>
        </p:spPr>
        <p:txBody>
          <a:bodyPr lIns="91440" tIns="91440" rIns="91440" anchor="t"/>
          <a:lstStyle>
            <a:lvl1pPr marL="0">
              <a:defRPr sz="1275"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69" y="2450703"/>
            <a:ext cx="7981546" cy="395541"/>
          </a:xfrm>
          <a:solidFill>
            <a:srgbClr val="0162A2"/>
          </a:solidFill>
          <a:ln>
            <a:noFill/>
          </a:ln>
        </p:spPr>
        <p:txBody>
          <a:bodyPr anchor="ctr"/>
          <a:lstStyle>
            <a:lvl1pPr marL="68580">
              <a:defRPr sz="135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2845857"/>
            <a:ext cx="651666" cy="606029"/>
          </a:xfrm>
          <a:solidFill>
            <a:srgbClr val="75787B"/>
          </a:solidFill>
        </p:spPr>
        <p:txBody>
          <a:bodyPr anchor="ctr"/>
          <a:lstStyle>
            <a:lvl1pPr algn="ctr">
              <a:defRPr sz="7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3654168"/>
            <a:ext cx="656196" cy="621089"/>
          </a:xfrm>
          <a:solidFill>
            <a:srgbClr val="75787B"/>
          </a:solidFill>
        </p:spPr>
        <p:txBody>
          <a:bodyPr anchor="ctr"/>
          <a:lstStyle>
            <a:lvl1pPr algn="ctr">
              <a:defRPr sz="7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3460220"/>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3821956"/>
            <a:ext cx="1371600" cy="201216"/>
          </a:xfrm>
        </p:spPr>
        <p:txBody>
          <a:bodyPr anchor="ctr"/>
          <a:lstStyle>
            <a:lvl1pPr algn="ctr">
              <a:defRPr sz="900" b="1"/>
            </a:lvl1pPr>
            <a:lvl2pPr>
              <a:defRPr sz="900" b="1"/>
            </a:lvl2pPr>
            <a:lvl3pPr>
              <a:defRPr sz="900" b="1"/>
            </a:lvl3pPr>
            <a:lvl4pPr>
              <a:defRPr sz="900" b="1"/>
            </a:lvl4pPr>
            <a:lvl5pPr>
              <a:defRPr sz="9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2845857"/>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36786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3107114"/>
            <a:ext cx="1371600" cy="614363"/>
          </a:xfrm>
        </p:spPr>
        <p:txBody>
          <a:bodyPr anchor="ctr"/>
          <a:lstStyle>
            <a:lvl1pPr algn="ctr">
              <a:defRPr sz="21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07995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267239"/>
            <a:ext cx="0" cy="305023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342900"/>
            <a:ext cx="7086600" cy="41148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831492"/>
            <a:ext cx="2286000" cy="514350"/>
          </a:xfrm>
          <a:solidFill>
            <a:schemeClr val="accent2"/>
          </a:solidFill>
          <a:ln>
            <a:noFill/>
          </a:ln>
        </p:spPr>
        <p:txBody>
          <a:bodyPr anchor="ctr"/>
          <a:lstStyle>
            <a:lvl1pPr algn="ctr">
              <a:defRPr sz="1200" b="1">
                <a:solidFill>
                  <a:schemeClr val="bg1"/>
                </a:solidFill>
              </a:defRPr>
            </a:lvl1pPr>
            <a:lvl2pPr marL="0" indent="0" algn="ctr">
              <a:buFontTx/>
              <a:buNone/>
              <a:defRPr sz="105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5" y="1491978"/>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489960"/>
            <a:ext cx="0" cy="2827511"/>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6"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2"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4"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0"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7" y="1622725"/>
            <a:ext cx="1028968" cy="514350"/>
          </a:xfrm>
          <a:solidFill>
            <a:schemeClr val="accent3"/>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6"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2"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4"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0"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7" y="3450904"/>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6"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2"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4"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0"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7" y="4060296"/>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6"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2"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4"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0"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7" y="2227559"/>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6"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2"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4"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0"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7" y="2839232"/>
            <a:ext cx="1028968" cy="514350"/>
          </a:xfrm>
          <a:solidFill>
            <a:schemeClr val="bg2">
              <a:lumMod val="60000"/>
              <a:lumOff val="40000"/>
            </a:schemeClr>
          </a:solidFill>
        </p:spPr>
        <p:txBody>
          <a:bodyPr anchor="ctr"/>
          <a:lstStyle>
            <a:lvl1pPr algn="ctr">
              <a:defRPr sz="975" b="1">
                <a:solidFill>
                  <a:schemeClr val="bg1"/>
                </a:solidFill>
              </a:defRPr>
            </a:lvl1pPr>
            <a:lvl2pPr marL="0" indent="0" algn="ctr">
              <a:spcBef>
                <a:spcPts val="0"/>
              </a:spcBef>
              <a:buFontTx/>
              <a:buNone/>
              <a:defRPr sz="825">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67366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3" y="4780026"/>
            <a:ext cx="1244528" cy="171450"/>
          </a:xfrm>
        </p:spPr>
        <p:txBody>
          <a:bodyPr tIns="45720" bIns="45720" anchor="ctr" anchorCtr="0"/>
          <a:lstStyle>
            <a:lvl1pPr>
              <a:defRPr sz="45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4780026"/>
            <a:ext cx="1728216" cy="171450"/>
          </a:xfrm>
        </p:spPr>
        <p:txBody>
          <a:bodyPr tIns="45720" bIns="45720" anchor="ctr" anchorCtr="0"/>
          <a:lstStyle>
            <a:lvl1pPr>
              <a:defRPr sz="45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79061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1" y="2057400"/>
            <a:ext cx="8459213" cy="685800"/>
          </a:xfrm>
        </p:spPr>
        <p:txBody>
          <a:bodyPr/>
          <a:lstStyle>
            <a:lvl1pPr>
              <a:defRPr sz="4500" baseline="0">
                <a:solidFill>
                  <a:schemeClr val="bg1"/>
                </a:solidFill>
              </a:defRPr>
            </a:lvl1pPr>
          </a:lstStyle>
          <a:p>
            <a:r>
              <a:rPr lang="en-US" dirty="0"/>
              <a:t>Thank you.</a:t>
            </a:r>
          </a:p>
        </p:txBody>
      </p:sp>
    </p:spTree>
    <p:extLst>
      <p:ext uri="{BB962C8B-B14F-4D97-AF65-F5344CB8AC3E}">
        <p14:creationId xmlns:p14="http://schemas.microsoft.com/office/powerpoint/2010/main" val="405046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3" y="2147149"/>
            <a:ext cx="4650574" cy="849203"/>
          </a:xfrm>
          <a:prstGeom prst="rect">
            <a:avLst/>
          </a:prstGeom>
          <a:noFill/>
          <a:ln>
            <a:noFill/>
          </a:ln>
        </p:spPr>
      </p:pic>
    </p:spTree>
    <p:extLst>
      <p:ext uri="{BB962C8B-B14F-4D97-AF65-F5344CB8AC3E}">
        <p14:creationId xmlns:p14="http://schemas.microsoft.com/office/powerpoint/2010/main" val="294083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4695266"/>
            <a:ext cx="9143999" cy="44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Tree>
    <p:extLst>
      <p:ext uri="{BB962C8B-B14F-4D97-AF65-F5344CB8AC3E}">
        <p14:creationId xmlns:p14="http://schemas.microsoft.com/office/powerpoint/2010/main" val="2883501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Color Bar Acc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2" name="Rectangle 11"/>
          <p:cNvSpPr/>
          <p:nvPr userDrawn="1"/>
        </p:nvSpPr>
        <p:spPr>
          <a:xfrm>
            <a:off x="0" y="0"/>
            <a:ext cx="1524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5"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4"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213029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file://localhost/Users/ldorion/Desktop/PPT/Assets/metlife_eng_logo_cmyk-c.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4.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image" Target="../media/image4.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57" y="153621"/>
            <a:ext cx="6394608" cy="570279"/>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67313" y="1390746"/>
            <a:ext cx="8089489" cy="3210751"/>
          </a:xfrm>
          <a:prstGeom prst="rect">
            <a:avLst/>
          </a:prstGeom>
        </p:spPr>
        <p:txBody>
          <a:bodyPr vert="horz" lIns="68580" tIns="34290" rIns="68580" bIns="34290" rtlCol="0">
            <a:noAutofit/>
          </a:bodyPr>
          <a:lstStyle/>
          <a:p>
            <a:pPr lvl="0"/>
            <a:r>
              <a:rPr lang="en-US" dirty="0"/>
              <a:t>Click to edit Master text styles</a:t>
            </a:r>
          </a:p>
          <a:p>
            <a:pPr lvl="1"/>
            <a:r>
              <a:rPr lang="en-US" dirty="0"/>
              <a:t> Second level</a:t>
            </a:r>
          </a:p>
          <a:p>
            <a:pPr lvl="2"/>
            <a:r>
              <a:rPr lang="en-US" dirty="0"/>
              <a:t>Third level</a:t>
            </a:r>
          </a:p>
          <a:p>
            <a:pPr lvl="3"/>
            <a:r>
              <a:rPr lang="en-US" dirty="0"/>
              <a:t> Fourth level</a:t>
            </a:r>
          </a:p>
          <a:p>
            <a:pPr lvl="4"/>
            <a:r>
              <a:rPr lang="en-US" dirty="0"/>
              <a:t>Fifth level</a:t>
            </a:r>
          </a:p>
        </p:txBody>
      </p:sp>
      <p:sp>
        <p:nvSpPr>
          <p:cNvPr id="6"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pic>
        <p:nvPicPr>
          <p:cNvPr id="5" name="metlife_eng_logo_cmyk-c.jpg" descr="/Users/ldorion/Desktop/PPT/Assets/metlife_eng_logo_cmyk-c.jpg"/>
          <p:cNvPicPr>
            <a:picLocks noChangeAspect="1"/>
          </p:cNvPicPr>
          <p:nvPr userDrawn="1"/>
        </p:nvPicPr>
        <p:blipFill>
          <a:blip r:embed="rId21" r:link="rId22">
            <a:extLst>
              <a:ext uri="{28A0092B-C50C-407E-A947-70E740481C1C}">
                <a14:useLocalDpi xmlns:a14="http://schemas.microsoft.com/office/drawing/2010/main" val="0"/>
              </a:ext>
            </a:extLst>
          </a:blip>
          <a:stretch>
            <a:fillRect/>
          </a:stretch>
        </p:blipFill>
        <p:spPr>
          <a:xfrm>
            <a:off x="110067" y="4674339"/>
            <a:ext cx="1167866" cy="454352"/>
          </a:xfrm>
          <a:prstGeom prst="rect">
            <a:avLst/>
          </a:prstGeom>
        </p:spPr>
      </p:pic>
    </p:spTree>
    <p:extLst>
      <p:ext uri="{BB962C8B-B14F-4D97-AF65-F5344CB8AC3E}">
        <p14:creationId xmlns:p14="http://schemas.microsoft.com/office/powerpoint/2010/main" val="56830091"/>
      </p:ext>
    </p:extLst>
  </p:cSld>
  <p:clrMap bg1="lt1" tx1="dk1" bg2="lt2" tx2="dk2" accent1="accent1" accent2="accent2" accent3="accent3" accent4="accent4" accent5="accent5" accent6="accent6" hlink="hlink" folHlink="folHlink"/>
  <p:sldLayoutIdLst>
    <p:sldLayoutId id="2147483717" r:id="rId1"/>
    <p:sldLayoutId id="2147483724" r:id="rId2"/>
    <p:sldLayoutId id="2147483741" r:id="rId3"/>
    <p:sldLayoutId id="2147483725" r:id="rId4"/>
    <p:sldLayoutId id="2147483726" r:id="rId5"/>
    <p:sldLayoutId id="2147483727" r:id="rId6"/>
    <p:sldLayoutId id="2147483742" r:id="rId7"/>
    <p:sldLayoutId id="2147483735" r:id="rId8"/>
    <p:sldLayoutId id="2147483720" r:id="rId9"/>
    <p:sldLayoutId id="2147483722" r:id="rId10"/>
    <p:sldLayoutId id="2147483723" r:id="rId11"/>
    <p:sldLayoutId id="2147483737" r:id="rId12"/>
    <p:sldLayoutId id="2147483739" r:id="rId13"/>
    <p:sldLayoutId id="2147483728" r:id="rId14"/>
    <p:sldLayoutId id="2147483731" r:id="rId15"/>
    <p:sldLayoutId id="2147483732" r:id="rId16"/>
    <p:sldLayoutId id="2147483733" r:id="rId17"/>
    <p:sldLayoutId id="2147483734" r:id="rId18"/>
    <p:sldLayoutId id="2147483804" r:id="rId19"/>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Georgia" charset="0"/>
          <a:ea typeface="Georgia" charset="0"/>
          <a:cs typeface="Georgia" charset="0"/>
        </a:defRPr>
      </a:lvl1pPr>
    </p:titleStyle>
    <p:bodyStyle>
      <a:lvl1pPr marL="0" indent="0" algn="l" defTabSz="685800" rtl="0" eaLnBrk="1" latinLnBrk="0" hangingPunct="1">
        <a:lnSpc>
          <a:spcPct val="140000"/>
        </a:lnSpc>
        <a:spcBef>
          <a:spcPts val="750"/>
        </a:spcBef>
        <a:buFont typeface="Arial"/>
        <a:buNone/>
        <a:defRPr sz="22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7">
          <p15:clr>
            <a:srgbClr val="F26B43"/>
          </p15:clr>
        </p15:guide>
        <p15:guide id="2" pos="288">
          <p15:clr>
            <a:srgbClr val="F26B43"/>
          </p15:clr>
        </p15:guide>
        <p15:guide id="3" orient="horz" pos="1361">
          <p15:clr>
            <a:srgbClr val="F26B43"/>
          </p15:clr>
        </p15:guide>
        <p15:guide id="4" orient="horz" pos="4176">
          <p15:clr>
            <a:srgbClr val="F26B43"/>
          </p15:clr>
        </p15:guide>
        <p15:guide id="5"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857250"/>
            <a:ext cx="8229600" cy="36004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0" y="4781418"/>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50" b="0" i="0" dirty="0">
                <a:solidFill>
                  <a:schemeClr val="bg2"/>
                </a:solidFill>
                <a:latin typeface="Arial" charset="0"/>
                <a:cs typeface="Arial" charset="0"/>
              </a:rPr>
              <a:t> </a:t>
            </a:r>
            <a:fld id="{38743595-4496-5147-A886-7D133864DF76}" type="slidenum">
              <a:rPr lang="en-US" sz="450" b="0" i="0" smtClean="0">
                <a:solidFill>
                  <a:schemeClr val="bg2"/>
                </a:solidFill>
                <a:latin typeface="Arial" charset="0"/>
                <a:ea typeface="Arial" charset="0"/>
                <a:cs typeface="Arial" charset="0"/>
              </a:rPr>
              <a:pPr algn="ctr"/>
              <a:t>‹#›</a:t>
            </a:fld>
            <a:endParaRPr lang="en-US" sz="45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2">
            <a:extLst>
              <a:ext uri="{28A0092B-C50C-407E-A947-70E740481C1C}">
                <a14:useLocalDpi xmlns:a14="http://schemas.microsoft.com/office/drawing/2010/main"/>
              </a:ext>
            </a:extLst>
          </a:blip>
          <a:srcRect l="-2" t="-9974" r="-5403" b="-8932"/>
          <a:stretch/>
        </p:blipFill>
        <p:spPr>
          <a:xfrm>
            <a:off x="457201" y="4739641"/>
            <a:ext cx="1036048" cy="252249"/>
          </a:xfrm>
          <a:prstGeom prst="rect">
            <a:avLst/>
          </a:prstGeom>
          <a:noFill/>
          <a:ln>
            <a:noFill/>
          </a:ln>
        </p:spPr>
      </p:pic>
    </p:spTree>
    <p:extLst>
      <p:ext uri="{BB962C8B-B14F-4D97-AF65-F5344CB8AC3E}">
        <p14:creationId xmlns:p14="http://schemas.microsoft.com/office/powerpoint/2010/main" val="12707054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803"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21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05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05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5545">
          <p15:clr>
            <a:srgbClr val="F26B43"/>
          </p15:clr>
        </p15:guide>
        <p15:guide id="5" pos="215">
          <p15:clr>
            <a:srgbClr val="F26B43"/>
          </p15:clr>
        </p15:guide>
        <p15:guide id="6" orient="horz" pos="288">
          <p15:clr>
            <a:srgbClr val="F26B43"/>
          </p15:clr>
        </p15:guide>
        <p15:guide id="7" pos="593">
          <p15:clr>
            <a:srgbClr val="F26B43"/>
          </p15:clr>
        </p15:guide>
        <p15:guide id="8" pos="665">
          <p15:clr>
            <a:srgbClr val="F26B43"/>
          </p15:clr>
        </p15:guide>
        <p15:guide id="9" pos="1044">
          <p15:clr>
            <a:srgbClr val="F26B43"/>
          </p15:clr>
        </p15:guide>
        <p15:guide id="10" pos="1116">
          <p15:clr>
            <a:srgbClr val="F26B43"/>
          </p15:clr>
        </p15:guide>
        <p15:guide id="11" pos="1494">
          <p15:clr>
            <a:srgbClr val="F26B43"/>
          </p15:clr>
        </p15:guide>
        <p15:guide id="12" pos="1566">
          <p15:clr>
            <a:srgbClr val="F26B43"/>
          </p15:clr>
        </p15:guide>
        <p15:guide id="13" pos="1944">
          <p15:clr>
            <a:srgbClr val="F26B43"/>
          </p15:clr>
        </p15:guide>
        <p15:guide id="14" pos="2016">
          <p15:clr>
            <a:srgbClr val="F26B43"/>
          </p15:clr>
        </p15:guide>
        <p15:guide id="15" pos="2394">
          <p15:clr>
            <a:srgbClr val="F26B43"/>
          </p15:clr>
        </p15:guide>
        <p15:guide id="16" pos="2448">
          <p15:clr>
            <a:srgbClr val="F26B43"/>
          </p15:clr>
        </p15:guide>
        <p15:guide id="17" pos="2844">
          <p15:clr>
            <a:srgbClr val="F26B43"/>
          </p15:clr>
        </p15:guide>
        <p15:guide id="18" pos="2898">
          <p15:clr>
            <a:srgbClr val="F26B43"/>
          </p15:clr>
        </p15:guide>
        <p15:guide id="19" pos="3294">
          <p15:clr>
            <a:srgbClr val="F26B43"/>
          </p15:clr>
        </p15:guide>
        <p15:guide id="20" pos="3366">
          <p15:clr>
            <a:srgbClr val="F26B43"/>
          </p15:clr>
        </p15:guide>
        <p15:guide id="21" pos="3744">
          <p15:clr>
            <a:srgbClr val="F26B43"/>
          </p15:clr>
        </p15:guide>
        <p15:guide id="22" pos="3816">
          <p15:clr>
            <a:srgbClr val="F26B43"/>
          </p15:clr>
        </p15:guide>
        <p15:guide id="23" pos="4194">
          <p15:clr>
            <a:srgbClr val="F26B43"/>
          </p15:clr>
        </p15:guide>
        <p15:guide id="24" pos="4248">
          <p15:clr>
            <a:srgbClr val="F26B43"/>
          </p15:clr>
        </p15:guide>
        <p15:guide id="25" pos="4644">
          <p15:clr>
            <a:srgbClr val="F26B43"/>
          </p15:clr>
        </p15:guide>
        <p15:guide id="26" pos="4698">
          <p15:clr>
            <a:srgbClr val="F26B43"/>
          </p15:clr>
        </p15:guide>
        <p15:guide id="27" pos="5095">
          <p15:clr>
            <a:srgbClr val="F26B43"/>
          </p15:clr>
        </p15:guide>
        <p15:guide id="28" pos="5149">
          <p15:clr>
            <a:srgbClr val="F26B43"/>
          </p15:clr>
        </p15:guide>
        <p15:guide id="29" orient="horz"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857250"/>
            <a:ext cx="8229600" cy="36004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0" y="4781418"/>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50" b="0" i="0" dirty="0">
                <a:solidFill>
                  <a:schemeClr val="bg2"/>
                </a:solidFill>
                <a:latin typeface="Arial" charset="0"/>
                <a:cs typeface="Arial" charset="0"/>
              </a:rPr>
              <a:t> </a:t>
            </a:r>
            <a:fld id="{38743595-4496-5147-A886-7D133864DF76}" type="slidenum">
              <a:rPr lang="en-US" sz="450" b="0" i="0" smtClean="0">
                <a:solidFill>
                  <a:schemeClr val="bg2"/>
                </a:solidFill>
                <a:latin typeface="Arial" charset="0"/>
                <a:ea typeface="Arial" charset="0"/>
                <a:cs typeface="Arial" charset="0"/>
              </a:rPr>
              <a:pPr algn="ctr"/>
              <a:t>‹#›</a:t>
            </a:fld>
            <a:endParaRPr lang="en-US" sz="45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1">
            <a:extLst>
              <a:ext uri="{28A0092B-C50C-407E-A947-70E740481C1C}">
                <a14:useLocalDpi xmlns:a14="http://schemas.microsoft.com/office/drawing/2010/main"/>
              </a:ext>
            </a:extLst>
          </a:blip>
          <a:srcRect l="-2" t="-9974" r="-5403" b="-8932"/>
          <a:stretch/>
        </p:blipFill>
        <p:spPr>
          <a:xfrm>
            <a:off x="457201" y="4739640"/>
            <a:ext cx="1384389" cy="252792"/>
          </a:xfrm>
          <a:prstGeom prst="rect">
            <a:avLst/>
          </a:prstGeom>
          <a:noFill/>
          <a:ln>
            <a:noFill/>
          </a:ln>
        </p:spPr>
      </p:pic>
    </p:spTree>
    <p:extLst>
      <p:ext uri="{BB962C8B-B14F-4D97-AF65-F5344CB8AC3E}">
        <p14:creationId xmlns:p14="http://schemas.microsoft.com/office/powerpoint/2010/main" val="237520644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21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05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05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5545">
          <p15:clr>
            <a:srgbClr val="F26B43"/>
          </p15:clr>
        </p15:guide>
        <p15:guide id="5" pos="215">
          <p15:clr>
            <a:srgbClr val="F26B43"/>
          </p15:clr>
        </p15:guide>
        <p15:guide id="6" orient="horz" pos="288">
          <p15:clr>
            <a:srgbClr val="F26B43"/>
          </p15:clr>
        </p15:guide>
        <p15:guide id="7" pos="593">
          <p15:clr>
            <a:srgbClr val="F26B43"/>
          </p15:clr>
        </p15:guide>
        <p15:guide id="8" pos="665">
          <p15:clr>
            <a:srgbClr val="F26B43"/>
          </p15:clr>
        </p15:guide>
        <p15:guide id="9" pos="1044">
          <p15:clr>
            <a:srgbClr val="F26B43"/>
          </p15:clr>
        </p15:guide>
        <p15:guide id="10" pos="1116">
          <p15:clr>
            <a:srgbClr val="F26B43"/>
          </p15:clr>
        </p15:guide>
        <p15:guide id="11" pos="1494">
          <p15:clr>
            <a:srgbClr val="F26B43"/>
          </p15:clr>
        </p15:guide>
        <p15:guide id="12" pos="1566">
          <p15:clr>
            <a:srgbClr val="F26B43"/>
          </p15:clr>
        </p15:guide>
        <p15:guide id="13" pos="1944">
          <p15:clr>
            <a:srgbClr val="F26B43"/>
          </p15:clr>
        </p15:guide>
        <p15:guide id="14" pos="2016">
          <p15:clr>
            <a:srgbClr val="F26B43"/>
          </p15:clr>
        </p15:guide>
        <p15:guide id="15" pos="2394">
          <p15:clr>
            <a:srgbClr val="F26B43"/>
          </p15:clr>
        </p15:guide>
        <p15:guide id="16" pos="2448">
          <p15:clr>
            <a:srgbClr val="F26B43"/>
          </p15:clr>
        </p15:guide>
        <p15:guide id="17" pos="2844">
          <p15:clr>
            <a:srgbClr val="F26B43"/>
          </p15:clr>
        </p15:guide>
        <p15:guide id="18" pos="2898">
          <p15:clr>
            <a:srgbClr val="F26B43"/>
          </p15:clr>
        </p15:guide>
        <p15:guide id="19" pos="3294">
          <p15:clr>
            <a:srgbClr val="F26B43"/>
          </p15:clr>
        </p15:guide>
        <p15:guide id="20" pos="3366">
          <p15:clr>
            <a:srgbClr val="F26B43"/>
          </p15:clr>
        </p15:guide>
        <p15:guide id="21" pos="3744">
          <p15:clr>
            <a:srgbClr val="F26B43"/>
          </p15:clr>
        </p15:guide>
        <p15:guide id="22" pos="3816">
          <p15:clr>
            <a:srgbClr val="F26B43"/>
          </p15:clr>
        </p15:guide>
        <p15:guide id="23" pos="4194">
          <p15:clr>
            <a:srgbClr val="F26B43"/>
          </p15:clr>
        </p15:guide>
        <p15:guide id="24" pos="4248">
          <p15:clr>
            <a:srgbClr val="F26B43"/>
          </p15:clr>
        </p15:guide>
        <p15:guide id="25" pos="4644">
          <p15:clr>
            <a:srgbClr val="F26B43"/>
          </p15:clr>
        </p15:guide>
        <p15:guide id="26" pos="4698">
          <p15:clr>
            <a:srgbClr val="F26B43"/>
          </p15:clr>
        </p15:guide>
        <p15:guide id="27" pos="5095">
          <p15:clr>
            <a:srgbClr val="F26B43"/>
          </p15:clr>
        </p15:guide>
        <p15:guide id="28" pos="5149">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9.JPG"/><Relationship Id="rId1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JPG"/><Relationship Id="rId17" Type="http://schemas.openxmlformats.org/officeDocument/2006/relationships/image" Target="../media/image14.JPG"/><Relationship Id="rId2" Type="http://schemas.openxmlformats.org/officeDocument/2006/relationships/diagramData" Target="../diagrams/data1.xml"/><Relationship Id="rId16" Type="http://schemas.openxmlformats.org/officeDocument/2006/relationships/image" Target="../media/image13.JPG"/><Relationship Id="rId20" Type="http://schemas.openxmlformats.org/officeDocument/2006/relationships/image" Target="../media/image17.png"/><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2.JPG"/><Relationship Id="rId10" Type="http://schemas.openxmlformats.org/officeDocument/2006/relationships/diagramColors" Target="../diagrams/colors2.xml"/><Relationship Id="rId19"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png"/><Relationship Id="rId4" Type="http://schemas.openxmlformats.org/officeDocument/2006/relationships/diagramQuickStyle" Target="../diagrams/quickStyle3.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mailto:mlr_enrollment@metlife.com" TargetMode="External"/><Relationship Id="rId2" Type="http://schemas.openxmlformats.org/officeDocument/2006/relationships/hyperlink" Target="https://www.metlife.com/mlrpro/"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199" y="2797702"/>
            <a:ext cx="6634065" cy="1104078"/>
          </a:xfrm>
        </p:spPr>
        <p:txBody>
          <a:bodyPr/>
          <a:lstStyle/>
          <a:p>
            <a:r>
              <a:rPr lang="en-US" dirty="0"/>
              <a:t>MetLife Resources </a:t>
            </a:r>
            <a:br>
              <a:rPr lang="en-US" dirty="0"/>
            </a:br>
            <a:r>
              <a:rPr lang="en-US" dirty="0"/>
              <a:t>MFSP Enrollment Process</a:t>
            </a:r>
          </a:p>
        </p:txBody>
      </p:sp>
    </p:spTree>
    <p:extLst>
      <p:ext uri="{BB962C8B-B14F-4D97-AF65-F5344CB8AC3E}">
        <p14:creationId xmlns:p14="http://schemas.microsoft.com/office/powerpoint/2010/main" val="2051312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39292-BC0B-45FF-8BE2-6AC53017851D}"/>
              </a:ext>
            </a:extLst>
          </p:cNvPr>
          <p:cNvSpPr>
            <a:spLocks noGrp="1"/>
          </p:cNvSpPr>
          <p:nvPr>
            <p:ph idx="1"/>
          </p:nvPr>
        </p:nvSpPr>
        <p:spPr>
          <a:xfrm>
            <a:off x="269157" y="872585"/>
            <a:ext cx="8581720" cy="2599076"/>
          </a:xfrm>
        </p:spPr>
        <p:txBody>
          <a:bodyPr/>
          <a:lstStyle/>
          <a:p>
            <a:r>
              <a:rPr lang="en-US" sz="1200" dirty="0"/>
              <a:t>MetLife Resources is a division of Metropolitan Life Insurance Company (MLIC) (“MetLife”), 200 Park Avenue, New York, NY 10166. MetLife Investors Distribution Company (MLIDC) (member FINRA) makes available participation in mutual fund options through its Mutual Fund Select Portfolios, for certain retirement plans.  You may participate in the Mutual Fund Select Portfolios through your retirement plan.  Both MLIC and MLIDC are MetLife companies.</a:t>
            </a:r>
          </a:p>
          <a:p>
            <a:endParaRPr lang="en-US" sz="1200" dirty="0"/>
          </a:p>
        </p:txBody>
      </p:sp>
      <p:sp>
        <p:nvSpPr>
          <p:cNvPr id="3" name="Title 2">
            <a:extLst>
              <a:ext uri="{FF2B5EF4-FFF2-40B4-BE49-F238E27FC236}">
                <a16:creationId xmlns:a16="http://schemas.microsoft.com/office/drawing/2014/main" id="{1568F8C1-8C94-403F-ACB3-9EE9957E7DD2}"/>
              </a:ext>
            </a:extLst>
          </p:cNvPr>
          <p:cNvSpPr>
            <a:spLocks noGrp="1"/>
          </p:cNvSpPr>
          <p:nvPr>
            <p:ph type="title"/>
          </p:nvPr>
        </p:nvSpPr>
        <p:spPr/>
        <p:txBody>
          <a:bodyPr/>
          <a:lstStyle/>
          <a:p>
            <a:r>
              <a:rPr lang="en-US" dirty="0">
                <a:solidFill>
                  <a:srgbClr val="0061A0"/>
                </a:solidFill>
              </a:rPr>
              <a:t>Disclosure</a:t>
            </a:r>
            <a:endParaRPr lang="en-US" dirty="0"/>
          </a:p>
        </p:txBody>
      </p:sp>
      <p:sp>
        <p:nvSpPr>
          <p:cNvPr id="4" name="Slide Number Placeholder 3">
            <a:extLst>
              <a:ext uri="{FF2B5EF4-FFF2-40B4-BE49-F238E27FC236}">
                <a16:creationId xmlns:a16="http://schemas.microsoft.com/office/drawing/2014/main" id="{B6C57B66-69E0-4B7D-8637-A69D4EE90F31}"/>
              </a:ext>
            </a:extLst>
          </p:cNvPr>
          <p:cNvSpPr>
            <a:spLocks noGrp="1"/>
          </p:cNvSpPr>
          <p:nvPr>
            <p:ph type="sldNum" sz="quarter" idx="4"/>
          </p:nvPr>
        </p:nvSpPr>
        <p:spPr/>
        <p:txBody>
          <a:bodyPr/>
          <a:lstStyle/>
          <a:p>
            <a:fld id="{3A5D2E96-09D4-684C-BDED-6024B7F4284C}" type="slidenum">
              <a:rPr lang="en-US" smtClean="0"/>
              <a:pPr/>
              <a:t>10</a:t>
            </a:fld>
            <a:endParaRPr lang="en-US"/>
          </a:p>
        </p:txBody>
      </p:sp>
      <p:sp>
        <p:nvSpPr>
          <p:cNvPr id="5" name="TextBox 4">
            <a:extLst>
              <a:ext uri="{FF2B5EF4-FFF2-40B4-BE49-F238E27FC236}">
                <a16:creationId xmlns:a16="http://schemas.microsoft.com/office/drawing/2014/main" id="{7DFC0364-45AF-4FD2-883C-7253CF48D9B4}"/>
              </a:ext>
            </a:extLst>
          </p:cNvPr>
          <p:cNvSpPr txBox="1"/>
          <p:nvPr/>
        </p:nvSpPr>
        <p:spPr>
          <a:xfrm>
            <a:off x="221744" y="4223501"/>
            <a:ext cx="4235110" cy="373513"/>
          </a:xfrm>
          <a:prstGeom prst="rect">
            <a:avLst/>
          </a:prstGeom>
          <a:noFill/>
        </p:spPr>
        <p:txBody>
          <a:bodyPr wrap="square" lIns="91440" tIns="0" rIns="91440" bIns="0" rtlCol="0" anchor="t">
            <a:noAutofit/>
          </a:bodyPr>
          <a:lstStyle/>
          <a:p>
            <a:r>
              <a:rPr lang="en-US" sz="1200"/>
              <a:t>MLR200516-2 L0723033162[exp0725][All States][DC]</a:t>
            </a:r>
            <a:br>
              <a:rPr lang="en-US" sz="1200" dirty="0"/>
            </a:br>
            <a:r>
              <a:rPr lang="en-US" dirty="0"/>
              <a:t>© 2023 MetLife Services and Solutions, LLC</a:t>
            </a:r>
          </a:p>
          <a:p>
            <a:endParaRPr lang="en-US" sz="1200" dirty="0"/>
          </a:p>
        </p:txBody>
      </p:sp>
    </p:spTree>
    <p:extLst>
      <p:ext uri="{BB962C8B-B14F-4D97-AF65-F5344CB8AC3E}">
        <p14:creationId xmlns:p14="http://schemas.microsoft.com/office/powerpoint/2010/main" val="352114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311A-D58A-9646-9CFD-67151A7C89E9}"/>
              </a:ext>
            </a:extLst>
          </p:cNvPr>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181516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67313" y="1227375"/>
            <a:ext cx="8581720" cy="3023677"/>
          </a:xfrm>
        </p:spPr>
        <p:txBody>
          <a:bodyPr/>
          <a:lstStyle/>
          <a:p>
            <a:pPr>
              <a:lnSpc>
                <a:spcPct val="100000"/>
              </a:lnSpc>
              <a:spcBef>
                <a:spcPts val="1200"/>
              </a:spcBef>
            </a:pPr>
            <a:r>
              <a:rPr lang="en-US" sz="2000" dirty="0">
                <a:solidFill>
                  <a:schemeClr val="tx1"/>
                </a:solidFill>
              </a:rPr>
              <a:t>Effective September 2019, the process for ordering MFSP enrollment materials. The following slides will detail:</a:t>
            </a:r>
          </a:p>
          <a:p>
            <a:pPr marL="342900" indent="-342900">
              <a:lnSpc>
                <a:spcPct val="100000"/>
              </a:lnSpc>
              <a:spcBef>
                <a:spcPts val="1200"/>
              </a:spcBef>
              <a:buFontTx/>
              <a:buChar char="-"/>
            </a:pPr>
            <a:r>
              <a:rPr lang="en-US" sz="2000" dirty="0">
                <a:solidFill>
                  <a:schemeClr val="tx1"/>
                </a:solidFill>
              </a:rPr>
              <a:t>The kit components</a:t>
            </a:r>
          </a:p>
          <a:p>
            <a:pPr marL="342900" indent="-342900">
              <a:lnSpc>
                <a:spcPct val="100000"/>
              </a:lnSpc>
              <a:spcBef>
                <a:spcPts val="1200"/>
              </a:spcBef>
              <a:buFontTx/>
              <a:buChar char="-"/>
            </a:pPr>
            <a:r>
              <a:rPr lang="en-US" sz="2000" dirty="0">
                <a:solidFill>
                  <a:schemeClr val="tx1"/>
                </a:solidFill>
              </a:rPr>
              <a:t>Ordering process</a:t>
            </a:r>
          </a:p>
          <a:p>
            <a:pPr marL="342900" indent="-342900">
              <a:lnSpc>
                <a:spcPct val="100000"/>
              </a:lnSpc>
              <a:spcBef>
                <a:spcPts val="1200"/>
              </a:spcBef>
              <a:buFontTx/>
              <a:buChar char="-"/>
            </a:pPr>
            <a:r>
              <a:rPr lang="en-US" sz="2000" dirty="0">
                <a:solidFill>
                  <a:schemeClr val="tx1"/>
                </a:solidFill>
              </a:rPr>
              <a:t>Changes to the order forms</a:t>
            </a:r>
          </a:p>
        </p:txBody>
      </p:sp>
      <p:sp>
        <p:nvSpPr>
          <p:cNvPr id="6" name="Title 5"/>
          <p:cNvSpPr>
            <a:spLocks noGrp="1"/>
          </p:cNvSpPr>
          <p:nvPr>
            <p:ph type="title"/>
          </p:nvPr>
        </p:nvSpPr>
        <p:spPr/>
        <p:txBody>
          <a:bodyPr/>
          <a:lstStyle/>
          <a:p>
            <a:r>
              <a:rPr lang="en-US" sz="2800" dirty="0">
                <a:solidFill>
                  <a:srgbClr val="0061A0"/>
                </a:solidFill>
                <a:latin typeface="Georgia Bold" panose="02040802050405020203" pitchFamily="18" charset="0"/>
              </a:rPr>
              <a:t>Background</a:t>
            </a:r>
            <a:endParaRPr lang="en-US" sz="2800" dirty="0">
              <a:solidFill>
                <a:srgbClr val="0061A0"/>
              </a:solidFill>
              <a:latin typeface="Georgia" panose="02040502050405020303" pitchFamily="18" charset="0"/>
            </a:endParaRPr>
          </a:p>
        </p:txBody>
      </p:sp>
      <p:sp>
        <p:nvSpPr>
          <p:cNvPr id="4" name="Slide Number Placeholder 3"/>
          <p:cNvSpPr>
            <a:spLocks noGrp="1"/>
          </p:cNvSpPr>
          <p:nvPr>
            <p:ph type="sldNum" sz="quarter" idx="4"/>
          </p:nvPr>
        </p:nvSpPr>
        <p:spPr>
          <a:solidFill>
            <a:schemeClr val="bg1"/>
          </a:solidFill>
        </p:spPr>
        <p:txBody>
          <a:bodyPr/>
          <a:lstStyle/>
          <a:p>
            <a:fld id="{3A5D2E96-09D4-684C-BDED-6024B7F4284C}" type="slidenum">
              <a:rPr lang="en-US" smtClean="0"/>
              <a:pPr/>
              <a:t>2</a:t>
            </a:fld>
            <a:endParaRPr lang="en-US" dirty="0"/>
          </a:p>
        </p:txBody>
      </p:sp>
      <p:sp>
        <p:nvSpPr>
          <p:cNvPr id="2" name="TextBox 1">
            <a:extLst>
              <a:ext uri="{FF2B5EF4-FFF2-40B4-BE49-F238E27FC236}">
                <a16:creationId xmlns:a16="http://schemas.microsoft.com/office/drawing/2014/main" id="{58784A36-1E0B-4664-8494-0446201D2F54}"/>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87369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EB9F4-10C7-4BD2-9E59-1525B93506AD}"/>
              </a:ext>
            </a:extLst>
          </p:cNvPr>
          <p:cNvSpPr>
            <a:spLocks noGrp="1"/>
          </p:cNvSpPr>
          <p:nvPr>
            <p:ph type="title"/>
          </p:nvPr>
        </p:nvSpPr>
        <p:spPr/>
        <p:txBody>
          <a:bodyPr/>
          <a:lstStyle/>
          <a:p>
            <a:r>
              <a:rPr lang="en-US" dirty="0">
                <a:solidFill>
                  <a:srgbClr val="0061A0"/>
                </a:solidFill>
                <a:latin typeface="Georgia Bold" panose="02040802050405020203" pitchFamily="18" charset="0"/>
              </a:rPr>
              <a:t>Standard kit components </a:t>
            </a:r>
            <a:endParaRPr lang="en-US" dirty="0"/>
          </a:p>
        </p:txBody>
      </p:sp>
      <p:sp>
        <p:nvSpPr>
          <p:cNvPr id="4" name="Slide Number Placeholder 3">
            <a:extLst>
              <a:ext uri="{FF2B5EF4-FFF2-40B4-BE49-F238E27FC236}">
                <a16:creationId xmlns:a16="http://schemas.microsoft.com/office/drawing/2014/main" id="{9777B685-B4BE-4B8F-A85D-7461819B0149}"/>
              </a:ext>
            </a:extLst>
          </p:cNvPr>
          <p:cNvSpPr>
            <a:spLocks noGrp="1"/>
          </p:cNvSpPr>
          <p:nvPr>
            <p:ph type="sldNum" sz="quarter" idx="4"/>
          </p:nvPr>
        </p:nvSpPr>
        <p:spPr/>
        <p:txBody>
          <a:bodyPr/>
          <a:lstStyle/>
          <a:p>
            <a:fld id="{3A5D2E96-09D4-684C-BDED-6024B7F4284C}" type="slidenum">
              <a:rPr lang="en-US" smtClean="0"/>
              <a:pPr/>
              <a:t>3</a:t>
            </a:fld>
            <a:endParaRPr lang="en-US"/>
          </a:p>
        </p:txBody>
      </p:sp>
      <p:graphicFrame>
        <p:nvGraphicFramePr>
          <p:cNvPr id="9" name="Diagram 8">
            <a:extLst>
              <a:ext uri="{FF2B5EF4-FFF2-40B4-BE49-F238E27FC236}">
                <a16:creationId xmlns:a16="http://schemas.microsoft.com/office/drawing/2014/main" id="{3FC30A94-499E-4EB8-9B21-CD2AE9DE241E}"/>
              </a:ext>
            </a:extLst>
          </p:cNvPr>
          <p:cNvGraphicFramePr/>
          <p:nvPr>
            <p:extLst>
              <p:ext uri="{D42A27DB-BD31-4B8C-83A1-F6EECF244321}">
                <p14:modId xmlns:p14="http://schemas.microsoft.com/office/powerpoint/2010/main" val="3080368246"/>
              </p:ext>
            </p:extLst>
          </p:nvPr>
        </p:nvGraphicFramePr>
        <p:xfrm>
          <a:off x="2317750" y="920750"/>
          <a:ext cx="3197752" cy="372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99A2AF2F-8459-4156-AF6F-1F65AAACAF24}"/>
              </a:ext>
            </a:extLst>
          </p:cNvPr>
          <p:cNvGraphicFramePr/>
          <p:nvPr>
            <p:extLst>
              <p:ext uri="{D42A27DB-BD31-4B8C-83A1-F6EECF244321}">
                <p14:modId xmlns:p14="http://schemas.microsoft.com/office/powerpoint/2010/main" val="3680415418"/>
              </p:ext>
            </p:extLst>
          </p:nvPr>
        </p:nvGraphicFramePr>
        <p:xfrm>
          <a:off x="5304418" y="920750"/>
          <a:ext cx="3280983" cy="3721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Group 5">
            <a:extLst>
              <a:ext uri="{FF2B5EF4-FFF2-40B4-BE49-F238E27FC236}">
                <a16:creationId xmlns:a16="http://schemas.microsoft.com/office/drawing/2014/main" id="{171EB527-23B7-458F-97F3-3CC384CA7D89}"/>
              </a:ext>
            </a:extLst>
          </p:cNvPr>
          <p:cNvGrpSpPr/>
          <p:nvPr/>
        </p:nvGrpSpPr>
        <p:grpSpPr>
          <a:xfrm>
            <a:off x="269157" y="1263390"/>
            <a:ext cx="1832693" cy="2914910"/>
            <a:chOff x="269157" y="1263390"/>
            <a:chExt cx="1640579" cy="2808548"/>
          </a:xfrm>
        </p:grpSpPr>
        <p:sp>
          <p:nvSpPr>
            <p:cNvPr id="14" name="TextBox 13">
              <a:extLst>
                <a:ext uri="{FF2B5EF4-FFF2-40B4-BE49-F238E27FC236}">
                  <a16:creationId xmlns:a16="http://schemas.microsoft.com/office/drawing/2014/main" id="{C0B36431-0E85-4F14-8218-7D58BBEA6FD4}"/>
                </a:ext>
              </a:extLst>
            </p:cNvPr>
            <p:cNvSpPr txBox="1"/>
            <p:nvPr/>
          </p:nvSpPr>
          <p:spPr>
            <a:xfrm>
              <a:off x="269157" y="3596484"/>
              <a:ext cx="1640579" cy="475454"/>
            </a:xfrm>
            <a:prstGeom prst="rect">
              <a:avLst/>
            </a:prstGeom>
            <a:noFill/>
          </p:spPr>
          <p:txBody>
            <a:bodyPr wrap="square" lIns="91440" tIns="0" rIns="91440" bIns="0" rtlCol="0">
              <a:noAutofit/>
            </a:bodyPr>
            <a:lstStyle/>
            <a:p>
              <a:pPr algn="ctr"/>
              <a:r>
                <a:rPr lang="en-US" sz="1000" dirty="0"/>
                <a:t>All kits will be assembled inside our newly created enrollment folder</a:t>
              </a:r>
            </a:p>
          </p:txBody>
        </p:sp>
        <p:pic>
          <p:nvPicPr>
            <p:cNvPr id="16" name="Picture 15">
              <a:extLst>
                <a:ext uri="{FF2B5EF4-FFF2-40B4-BE49-F238E27FC236}">
                  <a16:creationId xmlns:a16="http://schemas.microsoft.com/office/drawing/2014/main" id="{5C0F8D48-1223-4D48-A3A7-0FA810DC7F05}"/>
                </a:ext>
              </a:extLst>
            </p:cNvPr>
            <p:cNvPicPr>
              <a:picLocks noChangeAspect="1"/>
            </p:cNvPicPr>
            <p:nvPr/>
          </p:nvPicPr>
          <p:blipFill>
            <a:blip r:embed="rId12"/>
            <a:stretch>
              <a:fillRect/>
            </a:stretch>
          </p:blipFill>
          <p:spPr>
            <a:xfrm>
              <a:off x="269157" y="1263390"/>
              <a:ext cx="1640578" cy="2192244"/>
            </a:xfrm>
            <a:prstGeom prst="rect">
              <a:avLst/>
            </a:prstGeom>
            <a:ln w="3175">
              <a:solidFill>
                <a:schemeClr val="tx1"/>
              </a:solidFill>
            </a:ln>
          </p:spPr>
        </p:pic>
      </p:grpSp>
      <p:grpSp>
        <p:nvGrpSpPr>
          <p:cNvPr id="17" name="Group 16">
            <a:extLst>
              <a:ext uri="{FF2B5EF4-FFF2-40B4-BE49-F238E27FC236}">
                <a16:creationId xmlns:a16="http://schemas.microsoft.com/office/drawing/2014/main" id="{E4CDC9BE-C7AE-4075-B8FC-B4D4EDAFE4F0}"/>
              </a:ext>
            </a:extLst>
          </p:cNvPr>
          <p:cNvGrpSpPr/>
          <p:nvPr/>
        </p:nvGrpSpPr>
        <p:grpSpPr>
          <a:xfrm>
            <a:off x="7947916" y="4748690"/>
            <a:ext cx="1274970" cy="125633"/>
            <a:chOff x="613941" y="4423905"/>
            <a:chExt cx="2489555" cy="275334"/>
          </a:xfrm>
        </p:grpSpPr>
        <p:sp>
          <p:nvSpPr>
            <p:cNvPr id="18" name="Star: 5 Points 17">
              <a:extLst>
                <a:ext uri="{FF2B5EF4-FFF2-40B4-BE49-F238E27FC236}">
                  <a16:creationId xmlns:a16="http://schemas.microsoft.com/office/drawing/2014/main" id="{53E4385B-B327-4D45-B298-811E2CF70B84}"/>
                </a:ext>
              </a:extLst>
            </p:cNvPr>
            <p:cNvSpPr/>
            <p:nvPr/>
          </p:nvSpPr>
          <p:spPr>
            <a:xfrm>
              <a:off x="613941" y="4423905"/>
              <a:ext cx="268995" cy="262172"/>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C50322F-EDDC-4656-B813-D6B1F560C176}"/>
                </a:ext>
              </a:extLst>
            </p:cNvPr>
            <p:cNvSpPr txBox="1"/>
            <p:nvPr/>
          </p:nvSpPr>
          <p:spPr>
            <a:xfrm>
              <a:off x="748440" y="4471989"/>
              <a:ext cx="2355056" cy="227250"/>
            </a:xfrm>
            <a:prstGeom prst="rect">
              <a:avLst/>
            </a:prstGeom>
            <a:noFill/>
          </p:spPr>
          <p:txBody>
            <a:bodyPr wrap="square" lIns="91440" tIns="0" rIns="91440" bIns="0" rtlCol="0">
              <a:noAutofit/>
            </a:bodyPr>
            <a:lstStyle/>
            <a:p>
              <a:r>
                <a:rPr lang="en-US" sz="1000" dirty="0"/>
                <a:t>Updated material </a:t>
              </a:r>
            </a:p>
          </p:txBody>
        </p:sp>
      </p:grpSp>
      <p:sp>
        <p:nvSpPr>
          <p:cNvPr id="20" name="Star: 5 Points 19">
            <a:extLst>
              <a:ext uri="{FF2B5EF4-FFF2-40B4-BE49-F238E27FC236}">
                <a16:creationId xmlns:a16="http://schemas.microsoft.com/office/drawing/2014/main" id="{31184E15-601A-4F4F-86CF-738FFA324214}"/>
              </a:ext>
            </a:extLst>
          </p:cNvPr>
          <p:cNvSpPr/>
          <p:nvPr/>
        </p:nvSpPr>
        <p:spPr>
          <a:xfrm>
            <a:off x="4897824" y="1474567"/>
            <a:ext cx="176033" cy="174781"/>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34608CF-95E7-413E-8EE5-DEDA33C54E3D}"/>
              </a:ext>
            </a:extLst>
          </p:cNvPr>
          <p:cNvSpPr/>
          <p:nvPr/>
        </p:nvSpPr>
        <p:spPr>
          <a:xfrm>
            <a:off x="4897824" y="4426192"/>
            <a:ext cx="176033" cy="174781"/>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705F084E-4762-41F8-8D50-CC33E2CB1BDF}"/>
              </a:ext>
            </a:extLst>
          </p:cNvPr>
          <p:cNvSpPr/>
          <p:nvPr/>
        </p:nvSpPr>
        <p:spPr>
          <a:xfrm>
            <a:off x="7940858" y="1474567"/>
            <a:ext cx="176033" cy="174781"/>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8E36586E-5ECA-40EC-B897-99A14BACAE74}"/>
              </a:ext>
            </a:extLst>
          </p:cNvPr>
          <p:cNvSpPr/>
          <p:nvPr/>
        </p:nvSpPr>
        <p:spPr>
          <a:xfrm>
            <a:off x="7940858" y="2458244"/>
            <a:ext cx="176033" cy="174781"/>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832D572-8FC7-434D-9C10-00B7D62D2F5D}"/>
              </a:ext>
            </a:extLst>
          </p:cNvPr>
          <p:cNvPicPr>
            <a:picLocks noChangeAspect="1"/>
          </p:cNvPicPr>
          <p:nvPr/>
        </p:nvPicPr>
        <p:blipFill>
          <a:blip r:embed="rId13"/>
          <a:stretch>
            <a:fillRect/>
          </a:stretch>
        </p:blipFill>
        <p:spPr>
          <a:xfrm>
            <a:off x="5573089" y="851607"/>
            <a:ext cx="637912" cy="823566"/>
          </a:xfrm>
          <a:prstGeom prst="rect">
            <a:avLst/>
          </a:prstGeom>
          <a:ln w="3175">
            <a:solidFill>
              <a:schemeClr val="tx1"/>
            </a:solidFill>
          </a:ln>
        </p:spPr>
      </p:pic>
      <p:pic>
        <p:nvPicPr>
          <p:cNvPr id="15" name="Picture 14">
            <a:extLst>
              <a:ext uri="{FF2B5EF4-FFF2-40B4-BE49-F238E27FC236}">
                <a16:creationId xmlns:a16="http://schemas.microsoft.com/office/drawing/2014/main" id="{CBFF6B8F-7E29-45B9-8B3D-412F3FD722EE}"/>
              </a:ext>
            </a:extLst>
          </p:cNvPr>
          <p:cNvPicPr>
            <a:picLocks noChangeAspect="1"/>
          </p:cNvPicPr>
          <p:nvPr/>
        </p:nvPicPr>
        <p:blipFill>
          <a:blip r:embed="rId14"/>
          <a:stretch>
            <a:fillRect/>
          </a:stretch>
        </p:blipFill>
        <p:spPr>
          <a:xfrm>
            <a:off x="2578363" y="2903664"/>
            <a:ext cx="618179" cy="781176"/>
          </a:xfrm>
          <a:prstGeom prst="rect">
            <a:avLst/>
          </a:prstGeom>
          <a:ln w="3175">
            <a:solidFill>
              <a:schemeClr val="tx1"/>
            </a:solidFill>
          </a:ln>
        </p:spPr>
      </p:pic>
      <p:pic>
        <p:nvPicPr>
          <p:cNvPr id="25" name="Picture 24">
            <a:extLst>
              <a:ext uri="{FF2B5EF4-FFF2-40B4-BE49-F238E27FC236}">
                <a16:creationId xmlns:a16="http://schemas.microsoft.com/office/drawing/2014/main" id="{0DD95604-70B2-4DC7-B2E4-115862E411C7}"/>
              </a:ext>
            </a:extLst>
          </p:cNvPr>
          <p:cNvPicPr>
            <a:picLocks noChangeAspect="1"/>
          </p:cNvPicPr>
          <p:nvPr/>
        </p:nvPicPr>
        <p:blipFill>
          <a:blip r:embed="rId15"/>
          <a:stretch>
            <a:fillRect/>
          </a:stretch>
        </p:blipFill>
        <p:spPr>
          <a:xfrm>
            <a:off x="5477802" y="2984641"/>
            <a:ext cx="828485" cy="594525"/>
          </a:xfrm>
          <a:prstGeom prst="rect">
            <a:avLst/>
          </a:prstGeom>
          <a:ln w="3175">
            <a:solidFill>
              <a:schemeClr val="tx1"/>
            </a:solidFill>
          </a:ln>
        </p:spPr>
      </p:pic>
      <p:pic>
        <p:nvPicPr>
          <p:cNvPr id="29" name="Picture 28">
            <a:extLst>
              <a:ext uri="{FF2B5EF4-FFF2-40B4-BE49-F238E27FC236}">
                <a16:creationId xmlns:a16="http://schemas.microsoft.com/office/drawing/2014/main" id="{85CF81A3-1046-4E1C-8F56-F9CEFC5B72AA}"/>
              </a:ext>
            </a:extLst>
          </p:cNvPr>
          <p:cNvPicPr>
            <a:picLocks noChangeAspect="1"/>
          </p:cNvPicPr>
          <p:nvPr/>
        </p:nvPicPr>
        <p:blipFill>
          <a:blip r:embed="rId16"/>
          <a:stretch>
            <a:fillRect/>
          </a:stretch>
        </p:blipFill>
        <p:spPr>
          <a:xfrm>
            <a:off x="5573090" y="1860635"/>
            <a:ext cx="637912" cy="798356"/>
          </a:xfrm>
          <a:prstGeom prst="rect">
            <a:avLst/>
          </a:prstGeom>
          <a:ln w="3175">
            <a:solidFill>
              <a:schemeClr val="tx1"/>
            </a:solidFill>
          </a:ln>
        </p:spPr>
      </p:pic>
      <p:pic>
        <p:nvPicPr>
          <p:cNvPr id="5" name="Picture 4">
            <a:extLst>
              <a:ext uri="{FF2B5EF4-FFF2-40B4-BE49-F238E27FC236}">
                <a16:creationId xmlns:a16="http://schemas.microsoft.com/office/drawing/2014/main" id="{606356D4-FB5D-4575-93E4-50124AE7DF2D}"/>
              </a:ext>
            </a:extLst>
          </p:cNvPr>
          <p:cNvPicPr>
            <a:picLocks noChangeAspect="1"/>
          </p:cNvPicPr>
          <p:nvPr/>
        </p:nvPicPr>
        <p:blipFill>
          <a:blip r:embed="rId17"/>
          <a:stretch>
            <a:fillRect/>
          </a:stretch>
        </p:blipFill>
        <p:spPr>
          <a:xfrm>
            <a:off x="2582604" y="1881658"/>
            <a:ext cx="613938" cy="777333"/>
          </a:xfrm>
          <a:prstGeom prst="rect">
            <a:avLst/>
          </a:prstGeom>
          <a:ln w="3175">
            <a:solidFill>
              <a:schemeClr val="tx1"/>
            </a:solidFill>
          </a:ln>
        </p:spPr>
      </p:pic>
      <p:sp>
        <p:nvSpPr>
          <p:cNvPr id="24" name="TextBox 23">
            <a:extLst>
              <a:ext uri="{FF2B5EF4-FFF2-40B4-BE49-F238E27FC236}">
                <a16:creationId xmlns:a16="http://schemas.microsoft.com/office/drawing/2014/main" id="{2E99C443-8BE3-439F-91AC-8F3E25BFF145}"/>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pic>
        <p:nvPicPr>
          <p:cNvPr id="2" name="Picture 1">
            <a:extLst>
              <a:ext uri="{FF2B5EF4-FFF2-40B4-BE49-F238E27FC236}">
                <a16:creationId xmlns:a16="http://schemas.microsoft.com/office/drawing/2014/main" id="{8FAD44BC-F75C-4ABA-BA86-C473CD9B54C8}"/>
              </a:ext>
            </a:extLst>
          </p:cNvPr>
          <p:cNvPicPr>
            <a:picLocks noChangeAspect="1"/>
          </p:cNvPicPr>
          <p:nvPr/>
        </p:nvPicPr>
        <p:blipFill>
          <a:blip r:embed="rId18"/>
          <a:stretch>
            <a:fillRect/>
          </a:stretch>
        </p:blipFill>
        <p:spPr>
          <a:xfrm>
            <a:off x="2578363" y="3819850"/>
            <a:ext cx="618179" cy="867003"/>
          </a:xfrm>
          <a:prstGeom prst="rect">
            <a:avLst/>
          </a:prstGeom>
          <a:ln>
            <a:solidFill>
              <a:schemeClr val="tx1"/>
            </a:solidFill>
          </a:ln>
        </p:spPr>
      </p:pic>
      <p:pic>
        <p:nvPicPr>
          <p:cNvPr id="7" name="Picture 6">
            <a:extLst>
              <a:ext uri="{FF2B5EF4-FFF2-40B4-BE49-F238E27FC236}">
                <a16:creationId xmlns:a16="http://schemas.microsoft.com/office/drawing/2014/main" id="{8428206A-9BF0-4421-A856-17F7F5CD3DB3}"/>
              </a:ext>
            </a:extLst>
          </p:cNvPr>
          <p:cNvPicPr>
            <a:picLocks noChangeAspect="1"/>
          </p:cNvPicPr>
          <p:nvPr/>
        </p:nvPicPr>
        <p:blipFill>
          <a:blip r:embed="rId19"/>
          <a:stretch>
            <a:fillRect/>
          </a:stretch>
        </p:blipFill>
        <p:spPr>
          <a:xfrm>
            <a:off x="5476772" y="3773470"/>
            <a:ext cx="829515" cy="921800"/>
          </a:xfrm>
          <a:prstGeom prst="rect">
            <a:avLst/>
          </a:prstGeom>
          <a:ln>
            <a:solidFill>
              <a:schemeClr val="tx1"/>
            </a:solidFill>
          </a:ln>
        </p:spPr>
      </p:pic>
      <p:pic>
        <p:nvPicPr>
          <p:cNvPr id="26" name="Picture 25">
            <a:extLst>
              <a:ext uri="{FF2B5EF4-FFF2-40B4-BE49-F238E27FC236}">
                <a16:creationId xmlns:a16="http://schemas.microsoft.com/office/drawing/2014/main" id="{6D3203EA-AD40-4B44-9371-7CDBCC2FBB9E}"/>
              </a:ext>
            </a:extLst>
          </p:cNvPr>
          <p:cNvPicPr>
            <a:picLocks noChangeAspect="1"/>
          </p:cNvPicPr>
          <p:nvPr/>
        </p:nvPicPr>
        <p:blipFill>
          <a:blip r:embed="rId20"/>
          <a:stretch>
            <a:fillRect/>
          </a:stretch>
        </p:blipFill>
        <p:spPr>
          <a:xfrm>
            <a:off x="2567017" y="856433"/>
            <a:ext cx="640780" cy="823566"/>
          </a:xfrm>
          <a:prstGeom prst="rect">
            <a:avLst/>
          </a:prstGeom>
          <a:ln>
            <a:solidFill>
              <a:schemeClr val="tx1"/>
            </a:solidFill>
          </a:ln>
        </p:spPr>
      </p:pic>
    </p:spTree>
    <p:extLst>
      <p:ext uri="{BB962C8B-B14F-4D97-AF65-F5344CB8AC3E}">
        <p14:creationId xmlns:p14="http://schemas.microsoft.com/office/powerpoint/2010/main" val="143986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EB9F4-10C7-4BD2-9E59-1525B93506AD}"/>
              </a:ext>
            </a:extLst>
          </p:cNvPr>
          <p:cNvSpPr>
            <a:spLocks noGrp="1"/>
          </p:cNvSpPr>
          <p:nvPr>
            <p:ph type="title"/>
          </p:nvPr>
        </p:nvSpPr>
        <p:spPr/>
        <p:txBody>
          <a:bodyPr/>
          <a:lstStyle/>
          <a:p>
            <a:r>
              <a:rPr lang="en-US" dirty="0">
                <a:solidFill>
                  <a:srgbClr val="0061A0"/>
                </a:solidFill>
                <a:latin typeface="Georgia Bold" panose="02040802050405020203" pitchFamily="18" charset="0"/>
              </a:rPr>
              <a:t>Custom book kit components </a:t>
            </a:r>
            <a:endParaRPr lang="en-US" dirty="0"/>
          </a:p>
        </p:txBody>
      </p:sp>
      <p:sp>
        <p:nvSpPr>
          <p:cNvPr id="4" name="Slide Number Placeholder 3">
            <a:extLst>
              <a:ext uri="{FF2B5EF4-FFF2-40B4-BE49-F238E27FC236}">
                <a16:creationId xmlns:a16="http://schemas.microsoft.com/office/drawing/2014/main" id="{9777B685-B4BE-4B8F-A85D-7461819B0149}"/>
              </a:ext>
            </a:extLst>
          </p:cNvPr>
          <p:cNvSpPr>
            <a:spLocks noGrp="1"/>
          </p:cNvSpPr>
          <p:nvPr>
            <p:ph type="sldNum" sz="quarter" idx="4"/>
          </p:nvPr>
        </p:nvSpPr>
        <p:spPr/>
        <p:txBody>
          <a:bodyPr/>
          <a:lstStyle/>
          <a:p>
            <a:fld id="{3A5D2E96-09D4-684C-BDED-6024B7F4284C}" type="slidenum">
              <a:rPr lang="en-US" smtClean="0"/>
              <a:pPr/>
              <a:t>4</a:t>
            </a:fld>
            <a:endParaRPr lang="en-US"/>
          </a:p>
        </p:txBody>
      </p:sp>
      <p:graphicFrame>
        <p:nvGraphicFramePr>
          <p:cNvPr id="12" name="Diagram 11">
            <a:extLst>
              <a:ext uri="{FF2B5EF4-FFF2-40B4-BE49-F238E27FC236}">
                <a16:creationId xmlns:a16="http://schemas.microsoft.com/office/drawing/2014/main" id="{39024C31-1099-403B-A231-630FA88B8ECD}"/>
              </a:ext>
            </a:extLst>
          </p:cNvPr>
          <p:cNvGraphicFramePr/>
          <p:nvPr>
            <p:extLst>
              <p:ext uri="{D42A27DB-BD31-4B8C-83A1-F6EECF244321}">
                <p14:modId xmlns:p14="http://schemas.microsoft.com/office/powerpoint/2010/main" val="236971888"/>
              </p:ext>
            </p:extLst>
          </p:nvPr>
        </p:nvGraphicFramePr>
        <p:xfrm>
          <a:off x="2908993" y="785831"/>
          <a:ext cx="4179296" cy="357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8057C760-4D6E-4B04-84D2-2A0D17EA46D0}"/>
              </a:ext>
            </a:extLst>
          </p:cNvPr>
          <p:cNvGrpSpPr/>
          <p:nvPr/>
        </p:nvGrpSpPr>
        <p:grpSpPr>
          <a:xfrm>
            <a:off x="472357" y="1263390"/>
            <a:ext cx="1832693" cy="2857760"/>
            <a:chOff x="269157" y="1263390"/>
            <a:chExt cx="1640579" cy="2808548"/>
          </a:xfrm>
        </p:grpSpPr>
        <p:pic>
          <p:nvPicPr>
            <p:cNvPr id="15" name="Picture 14">
              <a:extLst>
                <a:ext uri="{FF2B5EF4-FFF2-40B4-BE49-F238E27FC236}">
                  <a16:creationId xmlns:a16="http://schemas.microsoft.com/office/drawing/2014/main" id="{1059E6C4-2138-47CC-8C54-135CEEF4689C}"/>
                </a:ext>
              </a:extLst>
            </p:cNvPr>
            <p:cNvPicPr>
              <a:picLocks noChangeAspect="1"/>
            </p:cNvPicPr>
            <p:nvPr/>
          </p:nvPicPr>
          <p:blipFill>
            <a:blip r:embed="rId7"/>
            <a:stretch>
              <a:fillRect/>
            </a:stretch>
          </p:blipFill>
          <p:spPr>
            <a:xfrm>
              <a:off x="269157" y="1263390"/>
              <a:ext cx="1640578" cy="2192244"/>
            </a:xfrm>
            <a:prstGeom prst="rect">
              <a:avLst/>
            </a:prstGeom>
            <a:ln w="3175">
              <a:solidFill>
                <a:schemeClr val="tx1"/>
              </a:solidFill>
            </a:ln>
          </p:spPr>
        </p:pic>
        <p:sp>
          <p:nvSpPr>
            <p:cNvPr id="17" name="TextBox 16">
              <a:extLst>
                <a:ext uri="{FF2B5EF4-FFF2-40B4-BE49-F238E27FC236}">
                  <a16:creationId xmlns:a16="http://schemas.microsoft.com/office/drawing/2014/main" id="{50BFF2EE-EFEB-4CC8-949A-51295D500F27}"/>
                </a:ext>
              </a:extLst>
            </p:cNvPr>
            <p:cNvSpPr txBox="1"/>
            <p:nvPr/>
          </p:nvSpPr>
          <p:spPr>
            <a:xfrm>
              <a:off x="269157" y="3596484"/>
              <a:ext cx="1640579" cy="475454"/>
            </a:xfrm>
            <a:prstGeom prst="rect">
              <a:avLst/>
            </a:prstGeom>
            <a:noFill/>
          </p:spPr>
          <p:txBody>
            <a:bodyPr wrap="square" lIns="91440" tIns="0" rIns="91440" bIns="0" rtlCol="0">
              <a:noAutofit/>
            </a:bodyPr>
            <a:lstStyle/>
            <a:p>
              <a:pPr algn="ctr"/>
              <a:r>
                <a:rPr lang="en-US" sz="1000" dirty="0"/>
                <a:t>All kits will be assembled inside our newly created enrollment folder</a:t>
              </a:r>
            </a:p>
          </p:txBody>
        </p:sp>
      </p:grpSp>
      <p:sp>
        <p:nvSpPr>
          <p:cNvPr id="18" name="Star: 5 Points 17">
            <a:extLst>
              <a:ext uri="{FF2B5EF4-FFF2-40B4-BE49-F238E27FC236}">
                <a16:creationId xmlns:a16="http://schemas.microsoft.com/office/drawing/2014/main" id="{3E5B92B0-EFD8-4A7C-8A9C-2E610CC7FD1D}"/>
              </a:ext>
            </a:extLst>
          </p:cNvPr>
          <p:cNvSpPr/>
          <p:nvPr/>
        </p:nvSpPr>
        <p:spPr>
          <a:xfrm>
            <a:off x="6307685" y="1590457"/>
            <a:ext cx="176033" cy="174781"/>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41969CD-30C2-4B5D-A989-9D37135E2307}"/>
              </a:ext>
            </a:extLst>
          </p:cNvPr>
          <p:cNvGrpSpPr/>
          <p:nvPr/>
        </p:nvGrpSpPr>
        <p:grpSpPr>
          <a:xfrm>
            <a:off x="7984188" y="4736413"/>
            <a:ext cx="1274970" cy="125633"/>
            <a:chOff x="613941" y="4423905"/>
            <a:chExt cx="2489555" cy="275334"/>
          </a:xfrm>
        </p:grpSpPr>
        <p:sp>
          <p:nvSpPr>
            <p:cNvPr id="21" name="Star: 5 Points 20">
              <a:extLst>
                <a:ext uri="{FF2B5EF4-FFF2-40B4-BE49-F238E27FC236}">
                  <a16:creationId xmlns:a16="http://schemas.microsoft.com/office/drawing/2014/main" id="{67EE0049-2999-41D8-830A-AEDEE09A4080}"/>
                </a:ext>
              </a:extLst>
            </p:cNvPr>
            <p:cNvSpPr/>
            <p:nvPr/>
          </p:nvSpPr>
          <p:spPr>
            <a:xfrm>
              <a:off x="613941" y="4423905"/>
              <a:ext cx="268995" cy="262172"/>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19D02E5-D370-47E8-A1D4-6DF5662EFA69}"/>
                </a:ext>
              </a:extLst>
            </p:cNvPr>
            <p:cNvSpPr txBox="1"/>
            <p:nvPr/>
          </p:nvSpPr>
          <p:spPr>
            <a:xfrm>
              <a:off x="748440" y="4471989"/>
              <a:ext cx="2355056" cy="227250"/>
            </a:xfrm>
            <a:prstGeom prst="rect">
              <a:avLst/>
            </a:prstGeom>
            <a:noFill/>
          </p:spPr>
          <p:txBody>
            <a:bodyPr wrap="square" lIns="91440" tIns="0" rIns="91440" bIns="0" rtlCol="0">
              <a:noAutofit/>
            </a:bodyPr>
            <a:lstStyle/>
            <a:p>
              <a:r>
                <a:rPr lang="en-US" sz="1000" dirty="0"/>
                <a:t>Updated material </a:t>
              </a:r>
            </a:p>
          </p:txBody>
        </p:sp>
      </p:grpSp>
      <p:pic>
        <p:nvPicPr>
          <p:cNvPr id="5" name="Picture 4">
            <a:extLst>
              <a:ext uri="{FF2B5EF4-FFF2-40B4-BE49-F238E27FC236}">
                <a16:creationId xmlns:a16="http://schemas.microsoft.com/office/drawing/2014/main" id="{5C16A7B0-02C1-4161-B00D-94B722377AAA}"/>
              </a:ext>
            </a:extLst>
          </p:cNvPr>
          <p:cNvPicPr>
            <a:picLocks noChangeAspect="1"/>
          </p:cNvPicPr>
          <p:nvPr/>
        </p:nvPicPr>
        <p:blipFill>
          <a:blip r:embed="rId8"/>
          <a:stretch>
            <a:fillRect/>
          </a:stretch>
        </p:blipFill>
        <p:spPr>
          <a:xfrm>
            <a:off x="3116667" y="743857"/>
            <a:ext cx="873993" cy="1039066"/>
          </a:xfrm>
          <a:prstGeom prst="rect">
            <a:avLst/>
          </a:prstGeom>
          <a:ln w="3175">
            <a:solidFill>
              <a:schemeClr val="tx1"/>
            </a:solidFill>
          </a:ln>
        </p:spPr>
      </p:pic>
      <p:pic>
        <p:nvPicPr>
          <p:cNvPr id="8" name="Picture 7">
            <a:extLst>
              <a:ext uri="{FF2B5EF4-FFF2-40B4-BE49-F238E27FC236}">
                <a16:creationId xmlns:a16="http://schemas.microsoft.com/office/drawing/2014/main" id="{BE5CCEE5-DC9A-4E4B-8986-F34A4D8622B4}"/>
              </a:ext>
            </a:extLst>
          </p:cNvPr>
          <p:cNvPicPr>
            <a:picLocks noChangeAspect="1"/>
          </p:cNvPicPr>
          <p:nvPr/>
        </p:nvPicPr>
        <p:blipFill>
          <a:blip r:embed="rId9"/>
          <a:stretch>
            <a:fillRect/>
          </a:stretch>
        </p:blipFill>
        <p:spPr>
          <a:xfrm>
            <a:off x="2863775" y="2167421"/>
            <a:ext cx="1126885" cy="808658"/>
          </a:xfrm>
          <a:prstGeom prst="rect">
            <a:avLst/>
          </a:prstGeom>
          <a:ln w="3175">
            <a:solidFill>
              <a:schemeClr val="tx1"/>
            </a:solidFill>
          </a:ln>
        </p:spPr>
      </p:pic>
      <p:sp>
        <p:nvSpPr>
          <p:cNvPr id="14" name="TextBox 13">
            <a:extLst>
              <a:ext uri="{FF2B5EF4-FFF2-40B4-BE49-F238E27FC236}">
                <a16:creationId xmlns:a16="http://schemas.microsoft.com/office/drawing/2014/main" id="{D13EFEEF-07CD-4DBB-AAAE-5BE381D9EFDA}"/>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pic>
        <p:nvPicPr>
          <p:cNvPr id="16" name="Picture 15">
            <a:extLst>
              <a:ext uri="{FF2B5EF4-FFF2-40B4-BE49-F238E27FC236}">
                <a16:creationId xmlns:a16="http://schemas.microsoft.com/office/drawing/2014/main" id="{29938333-6E0F-41D2-948F-9B753DE7BFC4}"/>
              </a:ext>
            </a:extLst>
          </p:cNvPr>
          <p:cNvPicPr>
            <a:picLocks noChangeAspect="1"/>
          </p:cNvPicPr>
          <p:nvPr/>
        </p:nvPicPr>
        <p:blipFill>
          <a:blip r:embed="rId10"/>
          <a:stretch>
            <a:fillRect/>
          </a:stretch>
        </p:blipFill>
        <p:spPr>
          <a:xfrm>
            <a:off x="3076023" y="3360577"/>
            <a:ext cx="935041" cy="1039066"/>
          </a:xfrm>
          <a:prstGeom prst="rect">
            <a:avLst/>
          </a:prstGeom>
          <a:ln>
            <a:solidFill>
              <a:schemeClr val="tx1"/>
            </a:solidFill>
          </a:ln>
        </p:spPr>
      </p:pic>
    </p:spTree>
    <p:extLst>
      <p:ext uri="{BB962C8B-B14F-4D97-AF65-F5344CB8AC3E}">
        <p14:creationId xmlns:p14="http://schemas.microsoft.com/office/powerpoint/2010/main" val="163168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7E1AF-74CF-4650-8F6B-55BE3D42FB06}"/>
              </a:ext>
            </a:extLst>
          </p:cNvPr>
          <p:cNvSpPr>
            <a:spLocks noGrp="1"/>
          </p:cNvSpPr>
          <p:nvPr>
            <p:ph type="title"/>
          </p:nvPr>
        </p:nvSpPr>
        <p:spPr/>
        <p:txBody>
          <a:bodyPr/>
          <a:lstStyle/>
          <a:p>
            <a:r>
              <a:rPr lang="en-US" dirty="0">
                <a:solidFill>
                  <a:srgbClr val="0061A0"/>
                </a:solidFill>
                <a:latin typeface="Georgia Bold" panose="02040802050405020203" pitchFamily="18" charset="0"/>
              </a:rPr>
              <a:t>Ordering process</a:t>
            </a:r>
            <a:endParaRPr lang="en-US" dirty="0"/>
          </a:p>
        </p:txBody>
      </p:sp>
      <p:sp>
        <p:nvSpPr>
          <p:cNvPr id="4" name="Slide Number Placeholder 3">
            <a:extLst>
              <a:ext uri="{FF2B5EF4-FFF2-40B4-BE49-F238E27FC236}">
                <a16:creationId xmlns:a16="http://schemas.microsoft.com/office/drawing/2014/main" id="{3E53D380-CE60-424F-A734-68C9235065A4}"/>
              </a:ext>
            </a:extLst>
          </p:cNvPr>
          <p:cNvSpPr>
            <a:spLocks noGrp="1"/>
          </p:cNvSpPr>
          <p:nvPr>
            <p:ph type="sldNum" sz="quarter" idx="4"/>
          </p:nvPr>
        </p:nvSpPr>
        <p:spPr/>
        <p:txBody>
          <a:bodyPr/>
          <a:lstStyle/>
          <a:p>
            <a:fld id="{3A5D2E96-09D4-684C-BDED-6024B7F4284C}" type="slidenum">
              <a:rPr lang="en-US" smtClean="0"/>
              <a:pPr/>
              <a:t>5</a:t>
            </a:fld>
            <a:endParaRPr lang="en-US"/>
          </a:p>
        </p:txBody>
      </p:sp>
      <p:grpSp>
        <p:nvGrpSpPr>
          <p:cNvPr id="6" name="Group 5">
            <a:extLst>
              <a:ext uri="{FF2B5EF4-FFF2-40B4-BE49-F238E27FC236}">
                <a16:creationId xmlns:a16="http://schemas.microsoft.com/office/drawing/2014/main" id="{8E4919AB-A665-4EC7-9CE9-6EB757D25ECC}"/>
              </a:ext>
            </a:extLst>
          </p:cNvPr>
          <p:cNvGrpSpPr/>
          <p:nvPr/>
        </p:nvGrpSpPr>
        <p:grpSpPr>
          <a:xfrm>
            <a:off x="1045094" y="1158474"/>
            <a:ext cx="6879431" cy="3527400"/>
            <a:chOff x="1705587" y="1561718"/>
            <a:chExt cx="5751964" cy="2827878"/>
          </a:xfrm>
        </p:grpSpPr>
        <p:cxnSp>
          <p:nvCxnSpPr>
            <p:cNvPr id="7" name="Straight Connector 6">
              <a:extLst>
                <a:ext uri="{FF2B5EF4-FFF2-40B4-BE49-F238E27FC236}">
                  <a16:creationId xmlns:a16="http://schemas.microsoft.com/office/drawing/2014/main" id="{6743FD34-FD03-434F-B383-B029E6D0CF52}"/>
                </a:ext>
              </a:extLst>
            </p:cNvPr>
            <p:cNvCxnSpPr/>
            <p:nvPr/>
          </p:nvCxnSpPr>
          <p:spPr>
            <a:xfrm>
              <a:off x="1729650" y="3038255"/>
              <a:ext cx="1697301" cy="0"/>
            </a:xfrm>
            <a:prstGeom prst="line">
              <a:avLst/>
            </a:prstGeom>
            <a:ln w="127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58B3DA-CA34-4937-B0FC-55158FA8C726}"/>
                </a:ext>
              </a:extLst>
            </p:cNvPr>
            <p:cNvCxnSpPr/>
            <p:nvPr/>
          </p:nvCxnSpPr>
          <p:spPr>
            <a:xfrm flipH="1" flipV="1">
              <a:off x="2578055" y="2661820"/>
              <a:ext cx="492" cy="376436"/>
            </a:xfrm>
            <a:prstGeom prst="line">
              <a:avLst/>
            </a:prstGeom>
            <a:ln w="127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829B98-8F17-4D3B-A227-C27C75B3A88A}"/>
                </a:ext>
              </a:extLst>
            </p:cNvPr>
            <p:cNvCxnSpPr/>
            <p:nvPr/>
          </p:nvCxnSpPr>
          <p:spPr>
            <a:xfrm>
              <a:off x="3734039" y="3038255"/>
              <a:ext cx="1697301" cy="0"/>
            </a:xfrm>
            <a:prstGeom prst="line">
              <a:avLst/>
            </a:prstGeom>
            <a:ln w="1270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9412F6-691A-4394-A1E5-A697E3D793FD}"/>
                </a:ext>
              </a:extLst>
            </p:cNvPr>
            <p:cNvCxnSpPr/>
            <p:nvPr/>
          </p:nvCxnSpPr>
          <p:spPr>
            <a:xfrm flipV="1">
              <a:off x="4582128" y="2661820"/>
              <a:ext cx="1123" cy="376436"/>
            </a:xfrm>
            <a:prstGeom prst="line">
              <a:avLst/>
            </a:prstGeom>
            <a:ln w="1270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90D1EA-F1F7-4134-9734-DA789B489B68}"/>
                </a:ext>
              </a:extLst>
            </p:cNvPr>
            <p:cNvCxnSpPr/>
            <p:nvPr/>
          </p:nvCxnSpPr>
          <p:spPr>
            <a:xfrm>
              <a:off x="5736183" y="3038255"/>
              <a:ext cx="1697301"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C9F516-9276-44FC-BB7A-80F77794B921}"/>
                </a:ext>
              </a:extLst>
            </p:cNvPr>
            <p:cNvCxnSpPr/>
            <p:nvPr/>
          </p:nvCxnSpPr>
          <p:spPr>
            <a:xfrm flipV="1">
              <a:off x="6582838" y="2661820"/>
              <a:ext cx="3999" cy="376436"/>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531A19-6C5E-4A5C-B7AF-9805BC2C39D3}"/>
                </a:ext>
              </a:extLst>
            </p:cNvPr>
            <p:cNvSpPr/>
            <p:nvPr/>
          </p:nvSpPr>
          <p:spPr>
            <a:xfrm>
              <a:off x="1949671" y="1561718"/>
              <a:ext cx="1257260" cy="125726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8586" tIns="38586" rIns="38586" bIns="38586" rtlCol="0" anchor="ctr" anchorCtr="0"/>
            <a:lstStyle/>
            <a:p>
              <a:pPr algn="ctr"/>
              <a:r>
                <a:rPr lang="en-US" sz="1125" dirty="0">
                  <a:solidFill>
                    <a:srgbClr val="FFFFFF"/>
                  </a:solidFill>
                  <a:latin typeface="Arial"/>
                </a:rPr>
                <a:t>Complete enrollment</a:t>
              </a:r>
            </a:p>
            <a:p>
              <a:pPr algn="ctr"/>
              <a:r>
                <a:rPr lang="en-US" sz="1125" dirty="0">
                  <a:solidFill>
                    <a:srgbClr val="FFFFFF"/>
                  </a:solidFill>
                  <a:latin typeface="Arial"/>
                </a:rPr>
                <a:t>order form</a:t>
              </a:r>
            </a:p>
          </p:txBody>
        </p:sp>
        <p:sp>
          <p:nvSpPr>
            <p:cNvPr id="14" name="Rectangle 13">
              <a:extLst>
                <a:ext uri="{FF2B5EF4-FFF2-40B4-BE49-F238E27FC236}">
                  <a16:creationId xmlns:a16="http://schemas.microsoft.com/office/drawing/2014/main" id="{23885FC8-80D4-4070-ACF5-8663C609549E}"/>
                </a:ext>
              </a:extLst>
            </p:cNvPr>
            <p:cNvSpPr/>
            <p:nvPr/>
          </p:nvSpPr>
          <p:spPr>
            <a:xfrm>
              <a:off x="1705587" y="3133292"/>
              <a:ext cx="1745431" cy="9279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20587" indent="-72353">
                <a:lnSpc>
                  <a:spcPct val="90000"/>
                </a:lnSpc>
                <a:spcBef>
                  <a:spcPts val="760"/>
                </a:spcBef>
                <a:buClr>
                  <a:schemeClr val="bg1"/>
                </a:buClr>
                <a:buFont typeface="Arial" pitchFamily="34" charset="0"/>
                <a:buChar char="•"/>
              </a:pPr>
              <a:r>
                <a:rPr lang="en-US" sz="1000" dirty="0">
                  <a:solidFill>
                    <a:schemeClr val="tx1"/>
                  </a:solidFill>
                  <a:latin typeface="Arial"/>
                </a:rPr>
                <a:t>The enrollment order forms have been updated and can be found on </a:t>
              </a:r>
              <a:r>
                <a:rPr lang="en-US" sz="1000" u="sng" dirty="0">
                  <a:hlinkClick r:id="rId2"/>
                </a:rPr>
                <a:t>metlife.com/</a:t>
              </a:r>
              <a:r>
                <a:rPr lang="en-US" sz="1000" u="sng" dirty="0" err="1">
                  <a:hlinkClick r:id="rId2"/>
                </a:rPr>
                <a:t>MLRpro</a:t>
              </a:r>
              <a:r>
                <a:rPr lang="en-US" sz="1000" u="sng" dirty="0">
                  <a:hlinkClick r:id="rId2"/>
                </a:rPr>
                <a:t>/</a:t>
              </a:r>
              <a:endParaRPr lang="en-US" sz="1000" dirty="0">
                <a:solidFill>
                  <a:srgbClr val="75787B"/>
                </a:solidFill>
                <a:latin typeface="Arial"/>
              </a:endParaRPr>
            </a:p>
            <a:p>
              <a:pPr marL="48235">
                <a:lnSpc>
                  <a:spcPct val="90000"/>
                </a:lnSpc>
                <a:spcBef>
                  <a:spcPts val="760"/>
                </a:spcBef>
                <a:buClr>
                  <a:srgbClr val="75787B"/>
                </a:buClr>
              </a:pPr>
              <a:endParaRPr lang="en-US" sz="1125" dirty="0">
                <a:solidFill>
                  <a:srgbClr val="75787B"/>
                </a:solidFill>
                <a:latin typeface="Arial"/>
              </a:endParaRPr>
            </a:p>
          </p:txBody>
        </p:sp>
        <p:sp>
          <p:nvSpPr>
            <p:cNvPr id="15" name="Oval 14">
              <a:extLst>
                <a:ext uri="{FF2B5EF4-FFF2-40B4-BE49-F238E27FC236}">
                  <a16:creationId xmlns:a16="http://schemas.microsoft.com/office/drawing/2014/main" id="{1D09B694-348B-4BC2-86CC-083F5560899F}"/>
                </a:ext>
              </a:extLst>
            </p:cNvPr>
            <p:cNvSpPr/>
            <p:nvPr/>
          </p:nvSpPr>
          <p:spPr>
            <a:xfrm>
              <a:off x="3954061" y="1561718"/>
              <a:ext cx="1257260" cy="12572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8586" tIns="38586" rIns="38586" bIns="38586" rtlCol="0" anchor="ctr" anchorCtr="0"/>
            <a:lstStyle/>
            <a:p>
              <a:pPr algn="ctr"/>
              <a:r>
                <a:rPr lang="en-US" sz="1125" dirty="0">
                  <a:solidFill>
                    <a:schemeClr val="bg1"/>
                  </a:solidFill>
                  <a:latin typeface="Arial"/>
                </a:rPr>
                <a:t>Email completed </a:t>
              </a:r>
            </a:p>
            <a:p>
              <a:pPr algn="ctr"/>
              <a:r>
                <a:rPr lang="en-US" sz="1125" dirty="0">
                  <a:solidFill>
                    <a:schemeClr val="bg1"/>
                  </a:solidFill>
                  <a:latin typeface="Arial"/>
                </a:rPr>
                <a:t>enrollment materials </a:t>
              </a:r>
            </a:p>
            <a:p>
              <a:pPr algn="ctr"/>
              <a:r>
                <a:rPr lang="en-US" sz="1125" dirty="0">
                  <a:solidFill>
                    <a:schemeClr val="bg1"/>
                  </a:solidFill>
                  <a:latin typeface="Arial"/>
                </a:rPr>
                <a:t>to the mailbox</a:t>
              </a:r>
            </a:p>
          </p:txBody>
        </p:sp>
        <p:sp>
          <p:nvSpPr>
            <p:cNvPr id="16" name="Oval 15">
              <a:extLst>
                <a:ext uri="{FF2B5EF4-FFF2-40B4-BE49-F238E27FC236}">
                  <a16:creationId xmlns:a16="http://schemas.microsoft.com/office/drawing/2014/main" id="{F40FF3DF-C348-4F43-9306-3A8D6D8F1B42}"/>
                </a:ext>
              </a:extLst>
            </p:cNvPr>
            <p:cNvSpPr/>
            <p:nvPr/>
          </p:nvSpPr>
          <p:spPr>
            <a:xfrm>
              <a:off x="5956204" y="1561718"/>
              <a:ext cx="1257260" cy="12572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8586" tIns="38586" rIns="38586" bIns="38586" rtlCol="0" anchor="ctr" anchorCtr="0"/>
            <a:lstStyle/>
            <a:p>
              <a:pPr algn="ctr"/>
              <a:r>
                <a:rPr lang="en-US" sz="1125" dirty="0">
                  <a:solidFill>
                    <a:srgbClr val="FFFFFF"/>
                  </a:solidFill>
                  <a:latin typeface="Arial"/>
                </a:rPr>
                <a:t>Obtain sign-off from </a:t>
              </a:r>
            </a:p>
            <a:p>
              <a:pPr algn="ctr"/>
              <a:r>
                <a:rPr lang="en-US" sz="1125" dirty="0">
                  <a:solidFill>
                    <a:srgbClr val="FFFFFF"/>
                  </a:solidFill>
                  <a:latin typeface="Arial"/>
                </a:rPr>
                <a:t>Plan Sponsor</a:t>
              </a:r>
            </a:p>
          </p:txBody>
        </p:sp>
        <p:sp>
          <p:nvSpPr>
            <p:cNvPr id="17" name="Rectangle 16">
              <a:extLst>
                <a:ext uri="{FF2B5EF4-FFF2-40B4-BE49-F238E27FC236}">
                  <a16:creationId xmlns:a16="http://schemas.microsoft.com/office/drawing/2014/main" id="{8393A026-1699-43BD-B53B-30820042CDF3}"/>
                </a:ext>
              </a:extLst>
            </p:cNvPr>
            <p:cNvSpPr/>
            <p:nvPr/>
          </p:nvSpPr>
          <p:spPr>
            <a:xfrm>
              <a:off x="3699718" y="3133292"/>
              <a:ext cx="1871387" cy="1256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19684" indent="-171450">
                <a:lnSpc>
                  <a:spcPct val="90000"/>
                </a:lnSpc>
                <a:spcBef>
                  <a:spcPts val="760"/>
                </a:spcBef>
                <a:buFont typeface="Arial" panose="020B0604020202020204" pitchFamily="34" charset="0"/>
                <a:buChar char="•"/>
              </a:pPr>
              <a:r>
                <a:rPr lang="en-US" sz="1000" dirty="0">
                  <a:solidFill>
                    <a:schemeClr val="tx1"/>
                  </a:solidFill>
                </a:rPr>
                <a:t>Email should include:</a:t>
              </a:r>
            </a:p>
            <a:p>
              <a:pPr marL="457200" lvl="1" indent="-171450">
                <a:lnSpc>
                  <a:spcPct val="90000"/>
                </a:lnSpc>
                <a:spcBef>
                  <a:spcPts val="760"/>
                </a:spcBef>
                <a:buFont typeface="Arial" panose="020B0604020202020204" pitchFamily="34" charset="0"/>
                <a:buChar char="•"/>
              </a:pPr>
              <a:r>
                <a:rPr lang="en-US" sz="800" dirty="0">
                  <a:solidFill>
                    <a:schemeClr val="tx1"/>
                  </a:solidFill>
                </a:rPr>
                <a:t>Enrollment order forms</a:t>
              </a:r>
            </a:p>
            <a:p>
              <a:pPr marL="457200" lvl="1" indent="-171450">
                <a:lnSpc>
                  <a:spcPct val="90000"/>
                </a:lnSpc>
                <a:spcBef>
                  <a:spcPts val="760"/>
                </a:spcBef>
                <a:buFont typeface="Arial" panose="020B0604020202020204" pitchFamily="34" charset="0"/>
                <a:buChar char="•"/>
              </a:pPr>
              <a:r>
                <a:rPr lang="en-US" sz="800" dirty="0">
                  <a:solidFill>
                    <a:schemeClr val="tx1"/>
                  </a:solidFill>
                </a:rPr>
                <a:t>IOAG (if desired, you can download this from Empower)</a:t>
              </a:r>
            </a:p>
            <a:p>
              <a:pPr marL="457200" lvl="1" indent="-171450">
                <a:lnSpc>
                  <a:spcPct val="90000"/>
                </a:lnSpc>
                <a:spcBef>
                  <a:spcPts val="760"/>
                </a:spcBef>
                <a:buFont typeface="Arial" panose="020B0604020202020204" pitchFamily="34" charset="0"/>
                <a:buChar char="•"/>
              </a:pPr>
              <a:r>
                <a:rPr lang="en-US" sz="800" dirty="0">
                  <a:solidFill>
                    <a:schemeClr val="tx1"/>
                  </a:solidFill>
                </a:rPr>
                <a:t>Forms to be filled out by the plan participant (if desired, enrollment application form, beneficiary designation form, paycheck contribution election form)</a:t>
              </a:r>
            </a:p>
            <a:p>
              <a:pPr marL="457200" lvl="1" indent="-171450">
                <a:lnSpc>
                  <a:spcPct val="90000"/>
                </a:lnSpc>
                <a:spcBef>
                  <a:spcPts val="760"/>
                </a:spcBef>
                <a:buFont typeface="Arial" panose="020B0604020202020204" pitchFamily="34" charset="0"/>
                <a:buChar char="•"/>
              </a:pPr>
              <a:r>
                <a:rPr lang="en-US" sz="800" dirty="0">
                  <a:solidFill>
                    <a:schemeClr val="tx1"/>
                  </a:solidFill>
                </a:rPr>
                <a:t>Employer logo (if desired)</a:t>
              </a:r>
              <a:endParaRPr lang="en-US" sz="800" u="sng" dirty="0">
                <a:solidFill>
                  <a:schemeClr val="tx1"/>
                </a:solidFill>
                <a:hlinkClick r:id="rId3">
                  <a:extLst>
                    <a:ext uri="{A12FA001-AC4F-418D-AE19-62706E023703}">
                      <ahyp:hlinkClr xmlns:ahyp="http://schemas.microsoft.com/office/drawing/2018/hyperlinkcolor" val="tx"/>
                    </a:ext>
                  </a:extLst>
                </a:hlinkClick>
              </a:endParaRPr>
            </a:p>
            <a:p>
              <a:pPr marL="219684" indent="-171450">
                <a:lnSpc>
                  <a:spcPct val="90000"/>
                </a:lnSpc>
                <a:spcBef>
                  <a:spcPts val="760"/>
                </a:spcBef>
                <a:buFont typeface="Arial" panose="020B0604020202020204" pitchFamily="34" charset="0"/>
                <a:buChar char="•"/>
              </a:pPr>
              <a:r>
                <a:rPr lang="en-US" sz="1000" dirty="0">
                  <a:solidFill>
                    <a:schemeClr val="tx1"/>
                  </a:solidFill>
                </a:rPr>
                <a:t>Send email to:</a:t>
              </a:r>
              <a:r>
                <a:rPr lang="en-US" sz="1130" dirty="0">
                  <a:solidFill>
                    <a:schemeClr val="tx1"/>
                  </a:solidFill>
                </a:rPr>
                <a:t> </a:t>
              </a:r>
              <a:r>
                <a:rPr lang="en-US" sz="1130" u="sng" dirty="0">
                  <a:hlinkClick r:id="rId3"/>
                </a:rPr>
                <a:t>mlr_enrollment@metlife.com</a:t>
              </a:r>
              <a:endParaRPr lang="en-US" sz="1130" u="sng" dirty="0"/>
            </a:p>
            <a:p>
              <a:pPr marL="219684" indent="-171450">
                <a:lnSpc>
                  <a:spcPct val="90000"/>
                </a:lnSpc>
                <a:spcBef>
                  <a:spcPts val="760"/>
                </a:spcBef>
                <a:buClr>
                  <a:schemeClr val="tx1">
                    <a:lumMod val="50000"/>
                    <a:lumOff val="50000"/>
                  </a:schemeClr>
                </a:buClr>
                <a:buFont typeface="Arial" panose="020B0604020202020204" pitchFamily="34" charset="0"/>
                <a:buChar char="•"/>
              </a:pPr>
              <a:endParaRPr lang="en-US" sz="1130" dirty="0">
                <a:solidFill>
                  <a:srgbClr val="75787B"/>
                </a:solidFill>
              </a:endParaRPr>
            </a:p>
            <a:p>
              <a:pPr marL="48234">
                <a:lnSpc>
                  <a:spcPct val="90000"/>
                </a:lnSpc>
                <a:spcBef>
                  <a:spcPts val="760"/>
                </a:spcBef>
                <a:buClr>
                  <a:srgbClr val="75787B"/>
                </a:buClr>
              </a:pPr>
              <a:r>
                <a:rPr lang="en-US" dirty="0"/>
                <a:t> </a:t>
              </a:r>
              <a:endParaRPr lang="en-US" sz="1125" dirty="0">
                <a:solidFill>
                  <a:srgbClr val="75787B"/>
                </a:solidFill>
                <a:latin typeface="Arial"/>
              </a:endParaRPr>
            </a:p>
          </p:txBody>
        </p:sp>
        <p:sp>
          <p:nvSpPr>
            <p:cNvPr id="18" name="Rectangle 17">
              <a:extLst>
                <a:ext uri="{FF2B5EF4-FFF2-40B4-BE49-F238E27FC236}">
                  <a16:creationId xmlns:a16="http://schemas.microsoft.com/office/drawing/2014/main" id="{DC597279-AEA4-4B3C-8FAC-2F875FCDE7DF}"/>
                </a:ext>
              </a:extLst>
            </p:cNvPr>
            <p:cNvSpPr/>
            <p:nvPr/>
          </p:nvSpPr>
          <p:spPr>
            <a:xfrm>
              <a:off x="5712120" y="3133292"/>
              <a:ext cx="1745431" cy="9279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20587" indent="-72353">
                <a:lnSpc>
                  <a:spcPct val="90000"/>
                </a:lnSpc>
                <a:spcBef>
                  <a:spcPts val="760"/>
                </a:spcBef>
                <a:buFont typeface="Arial" pitchFamily="34" charset="0"/>
                <a:buChar char="•"/>
              </a:pPr>
              <a:r>
                <a:rPr lang="en-US" sz="1000" dirty="0">
                  <a:solidFill>
                    <a:schemeClr val="tx1"/>
                  </a:solidFill>
                  <a:latin typeface="Arial"/>
                </a:rPr>
                <a:t>For initial orders or orders that have had changes in plan provisions, Plan sponsors will need to sign-off that the enrollment books are correct</a:t>
              </a:r>
            </a:p>
            <a:p>
              <a:pPr marL="48235">
                <a:lnSpc>
                  <a:spcPct val="90000"/>
                </a:lnSpc>
                <a:spcBef>
                  <a:spcPts val="760"/>
                </a:spcBef>
                <a:buClr>
                  <a:srgbClr val="75787B"/>
                </a:buClr>
              </a:pPr>
              <a:endParaRPr lang="en-US" sz="1125" dirty="0">
                <a:solidFill>
                  <a:srgbClr val="75787B"/>
                </a:solidFill>
                <a:latin typeface="Arial"/>
              </a:endParaRPr>
            </a:p>
          </p:txBody>
        </p:sp>
      </p:grpSp>
      <p:sp>
        <p:nvSpPr>
          <p:cNvPr id="5" name="Star: 5 Points 4">
            <a:extLst>
              <a:ext uri="{FF2B5EF4-FFF2-40B4-BE49-F238E27FC236}">
                <a16:creationId xmlns:a16="http://schemas.microsoft.com/office/drawing/2014/main" id="{9019BCD6-D113-4455-A7FF-6F0DF845A796}"/>
              </a:ext>
            </a:extLst>
          </p:cNvPr>
          <p:cNvSpPr/>
          <p:nvPr/>
        </p:nvSpPr>
        <p:spPr>
          <a:xfrm>
            <a:off x="992235" y="3118803"/>
            <a:ext cx="163278" cy="151646"/>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02B9530-8DB1-4733-B550-478B1F80B3E7}"/>
              </a:ext>
            </a:extLst>
          </p:cNvPr>
          <p:cNvGrpSpPr/>
          <p:nvPr/>
        </p:nvGrpSpPr>
        <p:grpSpPr>
          <a:xfrm>
            <a:off x="8015080" y="4685874"/>
            <a:ext cx="1274970" cy="125633"/>
            <a:chOff x="613941" y="4423905"/>
            <a:chExt cx="2489555" cy="275334"/>
          </a:xfrm>
        </p:grpSpPr>
        <p:sp>
          <p:nvSpPr>
            <p:cNvPr id="24" name="Star: 5 Points 23">
              <a:extLst>
                <a:ext uri="{FF2B5EF4-FFF2-40B4-BE49-F238E27FC236}">
                  <a16:creationId xmlns:a16="http://schemas.microsoft.com/office/drawing/2014/main" id="{B08AAD87-9468-45D7-92D0-762EB32FDD83}"/>
                </a:ext>
              </a:extLst>
            </p:cNvPr>
            <p:cNvSpPr/>
            <p:nvPr/>
          </p:nvSpPr>
          <p:spPr>
            <a:xfrm>
              <a:off x="613941" y="4423905"/>
              <a:ext cx="268995" cy="262172"/>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E81F984-DD8B-45AF-A6BA-94D1DB217827}"/>
                </a:ext>
              </a:extLst>
            </p:cNvPr>
            <p:cNvSpPr txBox="1"/>
            <p:nvPr/>
          </p:nvSpPr>
          <p:spPr>
            <a:xfrm>
              <a:off x="748440" y="4471989"/>
              <a:ext cx="2355056" cy="227250"/>
            </a:xfrm>
            <a:prstGeom prst="rect">
              <a:avLst/>
            </a:prstGeom>
            <a:noFill/>
          </p:spPr>
          <p:txBody>
            <a:bodyPr wrap="square" lIns="91440" tIns="0" rIns="91440" bIns="0" rtlCol="0">
              <a:noAutofit/>
            </a:bodyPr>
            <a:lstStyle/>
            <a:p>
              <a:r>
                <a:rPr lang="en-US" sz="1000" dirty="0"/>
                <a:t>This step is new</a:t>
              </a:r>
            </a:p>
          </p:txBody>
        </p:sp>
      </p:grpSp>
      <p:sp>
        <p:nvSpPr>
          <p:cNvPr id="21" name="Star: 5 Points 20">
            <a:extLst>
              <a:ext uri="{FF2B5EF4-FFF2-40B4-BE49-F238E27FC236}">
                <a16:creationId xmlns:a16="http://schemas.microsoft.com/office/drawing/2014/main" id="{467069BC-B80E-4F57-BE86-84D6215B6CF0}"/>
              </a:ext>
            </a:extLst>
          </p:cNvPr>
          <p:cNvSpPr/>
          <p:nvPr/>
        </p:nvSpPr>
        <p:spPr>
          <a:xfrm>
            <a:off x="3555473" y="3545916"/>
            <a:ext cx="163278" cy="15164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A8A15E97-3B5A-48FD-8E7C-895540C94E97}"/>
              </a:ext>
            </a:extLst>
          </p:cNvPr>
          <p:cNvSpPr/>
          <p:nvPr/>
        </p:nvSpPr>
        <p:spPr>
          <a:xfrm>
            <a:off x="5702466" y="3095383"/>
            <a:ext cx="163278" cy="15164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D7D4D59-20E3-4802-84FA-740F09199C93}"/>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50073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2E003-86D6-4CD0-B779-888A0CD2CB76}"/>
              </a:ext>
            </a:extLst>
          </p:cNvPr>
          <p:cNvSpPr>
            <a:spLocks noGrp="1"/>
          </p:cNvSpPr>
          <p:nvPr>
            <p:ph type="title"/>
          </p:nvPr>
        </p:nvSpPr>
        <p:spPr/>
        <p:txBody>
          <a:bodyPr/>
          <a:lstStyle/>
          <a:p>
            <a:r>
              <a:rPr lang="en-US" dirty="0">
                <a:solidFill>
                  <a:srgbClr val="0061A0"/>
                </a:solidFill>
              </a:rPr>
              <a:t>Changes in enrollment form</a:t>
            </a:r>
          </a:p>
        </p:txBody>
      </p:sp>
      <p:sp>
        <p:nvSpPr>
          <p:cNvPr id="4" name="Slide Number Placeholder 3">
            <a:extLst>
              <a:ext uri="{FF2B5EF4-FFF2-40B4-BE49-F238E27FC236}">
                <a16:creationId xmlns:a16="http://schemas.microsoft.com/office/drawing/2014/main" id="{3734FE1C-C187-41F5-A433-B2129D48A76E}"/>
              </a:ext>
            </a:extLst>
          </p:cNvPr>
          <p:cNvSpPr>
            <a:spLocks noGrp="1"/>
          </p:cNvSpPr>
          <p:nvPr>
            <p:ph type="sldNum" sz="quarter" idx="4"/>
          </p:nvPr>
        </p:nvSpPr>
        <p:spPr/>
        <p:txBody>
          <a:bodyPr/>
          <a:lstStyle/>
          <a:p>
            <a:fld id="{3A5D2E96-09D4-684C-BDED-6024B7F4284C}" type="slidenum">
              <a:rPr lang="en-US" smtClean="0"/>
              <a:pPr/>
              <a:t>6</a:t>
            </a:fld>
            <a:endParaRPr lang="en-US"/>
          </a:p>
        </p:txBody>
      </p:sp>
      <p:sp>
        <p:nvSpPr>
          <p:cNvPr id="6" name="Content Placeholder 2">
            <a:extLst>
              <a:ext uri="{FF2B5EF4-FFF2-40B4-BE49-F238E27FC236}">
                <a16:creationId xmlns:a16="http://schemas.microsoft.com/office/drawing/2014/main" id="{F2DBAE41-0895-43FD-BCBB-42A19DBAB46A}"/>
              </a:ext>
            </a:extLst>
          </p:cNvPr>
          <p:cNvSpPr txBox="1">
            <a:spLocks/>
          </p:cNvSpPr>
          <p:nvPr/>
        </p:nvSpPr>
        <p:spPr>
          <a:xfrm>
            <a:off x="534409" y="1120293"/>
            <a:ext cx="8075181" cy="3015703"/>
          </a:xfrm>
          <a:prstGeom prst="rect">
            <a:avLst/>
          </a:prstGeom>
        </p:spPr>
        <p:txBody>
          <a:bodyPr vert="horz" lIns="0" tIns="0" rIns="0" bIns="0" rtlCol="0">
            <a:noAutofit/>
          </a:bodyPr>
          <a:lst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35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lnSpc>
                <a:spcPct val="115000"/>
              </a:lnSpc>
              <a:spcBef>
                <a:spcPts val="0"/>
              </a:spcBef>
              <a:spcAft>
                <a:spcPts val="1000"/>
              </a:spcAft>
            </a:pPr>
            <a:r>
              <a:rPr lang="en-US" sz="1800" dirty="0">
                <a:solidFill>
                  <a:srgbClr val="0090DA"/>
                </a:solidFill>
                <a:ea typeface="Times New Roman" panose="02020603050405020304" pitchFamily="18" charset="0"/>
                <a:cs typeface="Times New Roman" panose="02020603050405020304" pitchFamily="18" charset="0"/>
              </a:rPr>
              <a:t>Here are the main changes to the enrollment form you should be aware of:</a:t>
            </a:r>
          </a:p>
          <a:p>
            <a:pPr marL="342900" lvl="0" indent="-342900">
              <a:lnSpc>
                <a:spcPct val="115000"/>
              </a:lnSpc>
              <a:spcBef>
                <a:spcPts val="0"/>
              </a:spcBef>
              <a:spcAft>
                <a:spcPts val="1000"/>
              </a:spcAft>
              <a:buFont typeface="+mj-lt"/>
              <a:buAutoNum type="arabicParenR"/>
            </a:pPr>
            <a:r>
              <a:rPr lang="en-US" dirty="0">
                <a:solidFill>
                  <a:schemeClr val="tx1"/>
                </a:solidFill>
                <a:ea typeface="Times New Roman" panose="02020603050405020304" pitchFamily="18" charset="0"/>
                <a:cs typeface="Times New Roman" panose="02020603050405020304" pitchFamily="18" charset="0"/>
              </a:rPr>
              <a:t>When completing the enrollment form you will need to fill out </a:t>
            </a:r>
            <a:r>
              <a:rPr lang="en-US" i="1" dirty="0">
                <a:solidFill>
                  <a:schemeClr val="tx1"/>
                </a:solidFill>
                <a:ea typeface="Times New Roman" panose="02020603050405020304" pitchFamily="18" charset="0"/>
                <a:cs typeface="Times New Roman" panose="02020603050405020304" pitchFamily="18" charset="0"/>
              </a:rPr>
              <a:t>all</a:t>
            </a:r>
            <a:r>
              <a:rPr lang="en-US" dirty="0">
                <a:solidFill>
                  <a:schemeClr val="tx1"/>
                </a:solidFill>
                <a:ea typeface="Times New Roman" panose="02020603050405020304" pitchFamily="18" charset="0"/>
                <a:cs typeface="Times New Roman" panose="02020603050405020304" pitchFamily="18" charset="0"/>
              </a:rPr>
              <a:t> relevant information for the type of plan you’re requesting a book for.</a:t>
            </a:r>
          </a:p>
          <a:p>
            <a:pPr marL="342900" lvl="0" indent="-342900">
              <a:lnSpc>
                <a:spcPct val="115000"/>
              </a:lnSpc>
              <a:spcBef>
                <a:spcPts val="0"/>
              </a:spcBef>
              <a:spcAft>
                <a:spcPts val="1000"/>
              </a:spcAft>
              <a:buFont typeface="+mj-lt"/>
              <a:buAutoNum type="arabicParenR"/>
            </a:pPr>
            <a:r>
              <a:rPr lang="en-US" dirty="0">
                <a:solidFill>
                  <a:schemeClr val="tx1"/>
                </a:solidFill>
                <a:ea typeface="Times New Roman" panose="02020603050405020304" pitchFamily="18" charset="0"/>
                <a:cs typeface="Times New Roman" panose="02020603050405020304" pitchFamily="18" charset="0"/>
              </a:rPr>
              <a:t>To make sure the form is complete hit the ‘check form’ button at the top of the form to ensure the form is complete.</a:t>
            </a:r>
          </a:p>
          <a:p>
            <a:pPr marL="809625" lvl="3" indent="-342900">
              <a:lnSpc>
                <a:spcPct val="115000"/>
              </a:lnSpc>
              <a:spcBef>
                <a:spcPts val="0"/>
              </a:spcBef>
              <a:spcAft>
                <a:spcPts val="1000"/>
              </a:spcAft>
              <a:buFont typeface="Calibri" panose="020F0502020204030204" pitchFamily="34" charset="0"/>
              <a:buChar char="*"/>
            </a:pPr>
            <a:r>
              <a:rPr lang="en-US" dirty="0">
                <a:solidFill>
                  <a:srgbClr val="92D050"/>
                </a:solidFill>
                <a:ea typeface="Times New Roman" panose="02020603050405020304" pitchFamily="18" charset="0"/>
                <a:cs typeface="Times New Roman" panose="02020603050405020304" pitchFamily="18" charset="0"/>
              </a:rPr>
              <a:t>Missing information will be highlighted in red. Please be sure to complete those fields. If those fields are not completed the form will be sent back to the requester to complete.</a:t>
            </a:r>
          </a:p>
          <a:p>
            <a:pPr lvl="0">
              <a:lnSpc>
                <a:spcPct val="115000"/>
              </a:lnSpc>
              <a:spcBef>
                <a:spcPts val="0"/>
              </a:spcBef>
              <a:spcAft>
                <a:spcPts val="1000"/>
              </a:spcAft>
            </a:pPr>
            <a:endParaRPr lang="en-US" dirty="0">
              <a:solidFill>
                <a:schemeClr val="tx1"/>
              </a:solidFill>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693357E-76E2-4215-98BB-16EC8B4076AB}"/>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42107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DF875-B041-4811-B077-2788CC4CAD2D}"/>
              </a:ext>
            </a:extLst>
          </p:cNvPr>
          <p:cNvSpPr>
            <a:spLocks noGrp="1"/>
          </p:cNvSpPr>
          <p:nvPr>
            <p:ph idx="1"/>
          </p:nvPr>
        </p:nvSpPr>
        <p:spPr>
          <a:xfrm>
            <a:off x="267313" y="750307"/>
            <a:ext cx="8581720" cy="998649"/>
          </a:xfrm>
        </p:spPr>
        <p:txBody>
          <a:bodyPr/>
          <a:lstStyle/>
          <a:p>
            <a:r>
              <a:rPr lang="en-US" sz="1200" dirty="0">
                <a:ea typeface="Times New Roman" panose="02020603050405020304" pitchFamily="18" charset="0"/>
                <a:cs typeface="Times New Roman" panose="02020603050405020304" pitchFamily="18" charset="0"/>
              </a:rPr>
              <a:t>Fund information will no longer be included in the actual flyer. If you’d like fund information included in the kit you must download the IOAG from Empower and include it with your enrollment form when it’s submitted. </a:t>
            </a:r>
          </a:p>
          <a:p>
            <a:r>
              <a:rPr lang="en-US" sz="1200" dirty="0">
                <a:solidFill>
                  <a:srgbClr val="00B0F0"/>
                </a:solidFill>
              </a:rPr>
              <a:t>Follow these steps to download your IOAG:</a:t>
            </a:r>
          </a:p>
          <a:p>
            <a:endParaRPr lang="en-US" sz="1500" dirty="0"/>
          </a:p>
        </p:txBody>
      </p:sp>
      <p:sp>
        <p:nvSpPr>
          <p:cNvPr id="3" name="Title 2">
            <a:extLst>
              <a:ext uri="{FF2B5EF4-FFF2-40B4-BE49-F238E27FC236}">
                <a16:creationId xmlns:a16="http://schemas.microsoft.com/office/drawing/2014/main" id="{4E411086-3E82-48DD-A830-F0C57E8C5821}"/>
              </a:ext>
            </a:extLst>
          </p:cNvPr>
          <p:cNvSpPr>
            <a:spLocks noGrp="1"/>
          </p:cNvSpPr>
          <p:nvPr>
            <p:ph type="title"/>
          </p:nvPr>
        </p:nvSpPr>
        <p:spPr>
          <a:xfrm>
            <a:off x="269157" y="153621"/>
            <a:ext cx="8136056" cy="493465"/>
          </a:xfrm>
        </p:spPr>
        <p:txBody>
          <a:bodyPr/>
          <a:lstStyle/>
          <a:p>
            <a:r>
              <a:rPr lang="en-US" dirty="0">
                <a:solidFill>
                  <a:srgbClr val="0061A0"/>
                </a:solidFill>
              </a:rPr>
              <a:t>Investment Options-at-a-Glance flyer</a:t>
            </a:r>
          </a:p>
        </p:txBody>
      </p:sp>
      <p:sp>
        <p:nvSpPr>
          <p:cNvPr id="4" name="Slide Number Placeholder 3">
            <a:extLst>
              <a:ext uri="{FF2B5EF4-FFF2-40B4-BE49-F238E27FC236}">
                <a16:creationId xmlns:a16="http://schemas.microsoft.com/office/drawing/2014/main" id="{FF50F0F7-F9C1-48B0-B33F-4B2239E49CB9}"/>
              </a:ext>
            </a:extLst>
          </p:cNvPr>
          <p:cNvSpPr>
            <a:spLocks noGrp="1"/>
          </p:cNvSpPr>
          <p:nvPr>
            <p:ph type="sldNum" sz="quarter" idx="4"/>
          </p:nvPr>
        </p:nvSpPr>
        <p:spPr/>
        <p:txBody>
          <a:bodyPr/>
          <a:lstStyle/>
          <a:p>
            <a:fld id="{3A5D2E96-09D4-684C-BDED-6024B7F4284C}" type="slidenum">
              <a:rPr lang="en-US" smtClean="0"/>
              <a:pPr/>
              <a:t>7</a:t>
            </a:fld>
            <a:endParaRPr lang="en-US"/>
          </a:p>
        </p:txBody>
      </p:sp>
      <p:sp>
        <p:nvSpPr>
          <p:cNvPr id="5" name="TextBox 4">
            <a:extLst>
              <a:ext uri="{FF2B5EF4-FFF2-40B4-BE49-F238E27FC236}">
                <a16:creationId xmlns:a16="http://schemas.microsoft.com/office/drawing/2014/main" id="{EED4582B-B17C-4993-8573-36CE37230110}"/>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grpSp>
        <p:nvGrpSpPr>
          <p:cNvPr id="17" name="Group 16">
            <a:extLst>
              <a:ext uri="{FF2B5EF4-FFF2-40B4-BE49-F238E27FC236}">
                <a16:creationId xmlns:a16="http://schemas.microsoft.com/office/drawing/2014/main" id="{BBB66FBE-7654-41BD-8F03-AD57EFB15FDA}"/>
              </a:ext>
            </a:extLst>
          </p:cNvPr>
          <p:cNvGrpSpPr/>
          <p:nvPr/>
        </p:nvGrpSpPr>
        <p:grpSpPr>
          <a:xfrm>
            <a:off x="781568" y="2110885"/>
            <a:ext cx="7580864" cy="2343210"/>
            <a:chOff x="215024" y="1828800"/>
            <a:chExt cx="9444170" cy="2645823"/>
          </a:xfrm>
        </p:grpSpPr>
        <p:sp>
          <p:nvSpPr>
            <p:cNvPr id="6" name="TextBox 5">
              <a:extLst>
                <a:ext uri="{FF2B5EF4-FFF2-40B4-BE49-F238E27FC236}">
                  <a16:creationId xmlns:a16="http://schemas.microsoft.com/office/drawing/2014/main" id="{6F7C65F7-AB3A-4E1B-BCB7-D102595AEC4E}"/>
                </a:ext>
              </a:extLst>
            </p:cNvPr>
            <p:cNvSpPr txBox="1"/>
            <p:nvPr/>
          </p:nvSpPr>
          <p:spPr>
            <a:xfrm>
              <a:off x="215024" y="2882129"/>
              <a:ext cx="1760137" cy="870115"/>
            </a:xfrm>
            <a:prstGeom prst="rect">
              <a:avLst/>
            </a:prstGeom>
            <a:noFill/>
          </p:spPr>
          <p:txBody>
            <a:bodyPr wrap="square" lIns="0" tIns="0" rIns="0" bIns="0" rtlCol="0" anchor="t" anchorCtr="0">
              <a:noAutofit/>
            </a:bodyPr>
            <a:lstStyle/>
            <a:p>
              <a:pPr marL="0" marR="0" lvl="0" indent="0" defTabSz="914400" eaLnBrk="1" fontAlgn="auto" latinLnBrk="0" hangingPunct="1">
                <a:lnSpc>
                  <a:spcPct val="90000"/>
                </a:lnSpc>
                <a:spcBef>
                  <a:spcPts val="338"/>
                </a:spcBef>
                <a:spcAft>
                  <a:spcPts val="0"/>
                </a:spcAft>
                <a:buClrTx/>
                <a:buSzTx/>
                <a:buFontTx/>
                <a:buNone/>
                <a:tabLst/>
                <a:defRPr/>
              </a:pPr>
              <a:r>
                <a:rPr kumimoji="0" lang="en-US" sz="1200" b="0" i="0" u="none" strike="noStrike" kern="0" cap="none" spc="0" normalizeH="0" baseline="0" noProof="0" dirty="0">
                  <a:ln>
                    <a:noFill/>
                  </a:ln>
                  <a:effectLst/>
                  <a:uLnTx/>
                  <a:uFillTx/>
                </a:rPr>
                <a:t>Log into the Plan Service Center with your ID/Password</a:t>
              </a:r>
            </a:p>
          </p:txBody>
        </p:sp>
        <p:sp>
          <p:nvSpPr>
            <p:cNvPr id="7" name="TextBox 6">
              <a:extLst>
                <a:ext uri="{FF2B5EF4-FFF2-40B4-BE49-F238E27FC236}">
                  <a16:creationId xmlns:a16="http://schemas.microsoft.com/office/drawing/2014/main" id="{ABA4D0C2-9E0F-4519-9C2C-71D771E0907A}"/>
                </a:ext>
              </a:extLst>
            </p:cNvPr>
            <p:cNvSpPr txBox="1"/>
            <p:nvPr/>
          </p:nvSpPr>
          <p:spPr>
            <a:xfrm>
              <a:off x="2490396" y="2882129"/>
              <a:ext cx="1760137" cy="870115"/>
            </a:xfrm>
            <a:prstGeom prst="rect">
              <a:avLst/>
            </a:prstGeom>
            <a:noFill/>
          </p:spPr>
          <p:txBody>
            <a:bodyPr wrap="square" lIns="0" tIns="0" rIns="0" bIns="0" rtlCol="0" anchor="t" anchorCtr="0">
              <a:noAutofit/>
            </a:bodyPr>
            <a:lstStyle/>
            <a:p>
              <a:pPr marL="0" marR="0" lvl="0" indent="0" defTabSz="914400" eaLnBrk="1" fontAlgn="auto" latinLnBrk="0" hangingPunct="1">
                <a:lnSpc>
                  <a:spcPct val="90000"/>
                </a:lnSpc>
                <a:spcBef>
                  <a:spcPts val="338"/>
                </a:spcBef>
                <a:spcAft>
                  <a:spcPts val="0"/>
                </a:spcAft>
                <a:buClrTx/>
                <a:buSzTx/>
                <a:buFontTx/>
                <a:buNone/>
                <a:tabLst/>
                <a:defRPr/>
              </a:pPr>
              <a:r>
                <a:rPr kumimoji="0" lang="en-US" sz="1200" b="0" i="0" u="none" strike="noStrike" kern="0" cap="none" spc="0" normalizeH="0" baseline="0" noProof="0" dirty="0">
                  <a:ln>
                    <a:noFill/>
                  </a:ln>
                  <a:effectLst/>
                  <a:uLnTx/>
                  <a:uFillTx/>
                </a:rPr>
                <a:t>Select plan using plan name or plan number</a:t>
              </a:r>
            </a:p>
          </p:txBody>
        </p:sp>
        <p:sp>
          <p:nvSpPr>
            <p:cNvPr id="8" name="TextBox 7">
              <a:extLst>
                <a:ext uri="{FF2B5EF4-FFF2-40B4-BE49-F238E27FC236}">
                  <a16:creationId xmlns:a16="http://schemas.microsoft.com/office/drawing/2014/main" id="{1137E420-D690-4A99-AB9D-83F666EBD125}"/>
                </a:ext>
              </a:extLst>
            </p:cNvPr>
            <p:cNvSpPr txBox="1"/>
            <p:nvPr/>
          </p:nvSpPr>
          <p:spPr>
            <a:xfrm>
              <a:off x="4765769" y="2892897"/>
              <a:ext cx="1749760" cy="870115"/>
            </a:xfrm>
            <a:prstGeom prst="rect">
              <a:avLst/>
            </a:prstGeom>
            <a:noFill/>
          </p:spPr>
          <p:txBody>
            <a:bodyPr wrap="square" lIns="0" tIns="0" rIns="0" bIns="0" rtlCol="0" anchor="t" anchorCtr="0">
              <a:noAutofit/>
            </a:bodyPr>
            <a:lstStyle/>
            <a:p>
              <a:pPr marL="0" marR="0" lvl="0" indent="0" defTabSz="914400" eaLnBrk="1" fontAlgn="auto" latinLnBrk="0" hangingPunct="1">
                <a:lnSpc>
                  <a:spcPct val="90000"/>
                </a:lnSpc>
                <a:spcBef>
                  <a:spcPts val="338"/>
                </a:spcBef>
                <a:spcAft>
                  <a:spcPts val="0"/>
                </a:spcAft>
                <a:buClrTx/>
                <a:buSzTx/>
                <a:buFontTx/>
                <a:buNone/>
                <a:tabLst/>
                <a:defRPr/>
              </a:pPr>
              <a:r>
                <a:rPr kumimoji="0" lang="en-US" sz="1200" b="0" i="0" u="none" strike="noStrike" kern="0" cap="none" spc="0" normalizeH="0" baseline="0" noProof="0" dirty="0">
                  <a:ln>
                    <a:noFill/>
                  </a:ln>
                  <a:effectLst/>
                  <a:uLnTx/>
                  <a:uFillTx/>
                </a:rPr>
                <a:t>F</a:t>
              </a:r>
              <a:r>
                <a:rPr lang="en-US" sz="1200" kern="0" dirty="0"/>
                <a:t>rom the </a:t>
              </a:r>
              <a:r>
                <a:rPr lang="en-US" sz="1200" i="1" kern="0" dirty="0">
                  <a:solidFill>
                    <a:srgbClr val="00B0F0"/>
                  </a:solidFill>
                </a:rPr>
                <a:t>Plan</a:t>
              </a:r>
              <a:r>
                <a:rPr lang="en-US" sz="1200" kern="0" dirty="0">
                  <a:solidFill>
                    <a:srgbClr val="75787B"/>
                  </a:solidFill>
                </a:rPr>
                <a:t> </a:t>
              </a:r>
              <a:r>
                <a:rPr lang="en-US" sz="1200" kern="0" dirty="0"/>
                <a:t>menu, select</a:t>
              </a:r>
              <a:r>
                <a:rPr lang="en-US" sz="1200" kern="0" dirty="0">
                  <a:solidFill>
                    <a:srgbClr val="75787B"/>
                  </a:solidFill>
                </a:rPr>
                <a:t> </a:t>
              </a:r>
              <a:r>
                <a:rPr lang="en-US" sz="1200" i="1" kern="0" dirty="0">
                  <a:solidFill>
                    <a:srgbClr val="00B0F0"/>
                  </a:solidFill>
                </a:rPr>
                <a:t>Investments &amp; performance </a:t>
              </a:r>
              <a:r>
                <a:rPr lang="en-US" sz="1200" kern="0" dirty="0"/>
                <a:t>option</a:t>
              </a:r>
              <a:endParaRPr kumimoji="0" lang="en-US" sz="1200" b="0" i="0" u="none" strike="noStrike" kern="0" cap="none" spc="0" normalizeH="0" baseline="0" noProof="0" dirty="0">
                <a:ln>
                  <a:noFill/>
                </a:ln>
                <a:effectLst/>
                <a:uLnTx/>
                <a:uFillTx/>
              </a:endParaRPr>
            </a:p>
          </p:txBody>
        </p:sp>
        <p:sp>
          <p:nvSpPr>
            <p:cNvPr id="9" name="TextBox 8">
              <a:extLst>
                <a:ext uri="{FF2B5EF4-FFF2-40B4-BE49-F238E27FC236}">
                  <a16:creationId xmlns:a16="http://schemas.microsoft.com/office/drawing/2014/main" id="{72FF30E1-512A-470E-90CE-7239E85D0DE9}"/>
                </a:ext>
              </a:extLst>
            </p:cNvPr>
            <p:cNvSpPr txBox="1"/>
            <p:nvPr/>
          </p:nvSpPr>
          <p:spPr>
            <a:xfrm>
              <a:off x="6997069" y="2882129"/>
              <a:ext cx="2662125" cy="1592494"/>
            </a:xfrm>
            <a:prstGeom prst="rect">
              <a:avLst/>
            </a:prstGeom>
            <a:noFill/>
          </p:spPr>
          <p:txBody>
            <a:bodyPr wrap="square" lIns="0" tIns="0" rIns="0" bIns="0" rtlCol="0" anchor="t" anchorCtr="0">
              <a:noAutofit/>
            </a:bodyPr>
            <a:lstStyle/>
            <a:p>
              <a:pPr marL="0" marR="0" lvl="0" indent="0" defTabSz="914400" eaLnBrk="1" fontAlgn="auto" latinLnBrk="0" hangingPunct="1">
                <a:lnSpc>
                  <a:spcPct val="90000"/>
                </a:lnSpc>
                <a:spcBef>
                  <a:spcPts val="338"/>
                </a:spcBef>
                <a:spcAft>
                  <a:spcPts val="0"/>
                </a:spcAft>
                <a:buClrTx/>
                <a:buSzTx/>
                <a:buFontTx/>
                <a:buNone/>
                <a:tabLst/>
                <a:defRPr/>
              </a:pPr>
              <a:r>
                <a:rPr kumimoji="0" lang="en-US" sz="1200" b="0" i="0" u="none" strike="noStrike" kern="0" cap="none" spc="0" normalizeH="0" baseline="0" noProof="0" dirty="0">
                  <a:ln>
                    <a:noFill/>
                  </a:ln>
                  <a:effectLst/>
                  <a:uLnTx/>
                  <a:uFillTx/>
                </a:rPr>
                <a:t>The investment performance displays under </a:t>
              </a:r>
              <a:r>
                <a:rPr kumimoji="0" lang="en-US" sz="1200" b="0" i="1" u="none" strike="noStrike" kern="0" cap="none" spc="0" normalizeH="0" baseline="0" noProof="0" dirty="0">
                  <a:ln>
                    <a:noFill/>
                  </a:ln>
                  <a:solidFill>
                    <a:srgbClr val="00B0F0"/>
                  </a:solidFill>
                  <a:effectLst/>
                  <a:uLnTx/>
                  <a:uFillTx/>
                </a:rPr>
                <a:t>Investment Options</a:t>
              </a:r>
              <a:r>
                <a:rPr kumimoji="0" lang="en-US" sz="1200" b="0" i="0" u="none" strike="noStrike" kern="0" cap="none" spc="0" normalizeH="0" baseline="0" noProof="0" dirty="0">
                  <a:ln>
                    <a:noFill/>
                  </a:ln>
                  <a:effectLst/>
                  <a:uLnTx/>
                  <a:uFillTx/>
                </a:rPr>
                <a:t>, it’s also available as a pdf if you click the </a:t>
              </a:r>
              <a:r>
                <a:rPr kumimoji="0" lang="en-US" sz="1200" b="0" i="1" u="none" strike="noStrike" kern="0" cap="none" spc="0" normalizeH="0" baseline="0" noProof="0" dirty="0">
                  <a:ln>
                    <a:noFill/>
                  </a:ln>
                  <a:solidFill>
                    <a:srgbClr val="00B0F0"/>
                  </a:solidFill>
                  <a:effectLst/>
                  <a:uLnTx/>
                  <a:uFillTx/>
                </a:rPr>
                <a:t>Investment Performance detail </a:t>
              </a:r>
              <a:r>
                <a:rPr kumimoji="0" lang="en-US" sz="1200" b="0" i="0" u="none" strike="noStrike" kern="0" cap="none" spc="0" normalizeH="0" baseline="0" noProof="0" dirty="0">
                  <a:ln>
                    <a:noFill/>
                  </a:ln>
                  <a:effectLst/>
                  <a:uLnTx/>
                  <a:uFillTx/>
                </a:rPr>
                <a:t>link above the returns</a:t>
              </a:r>
            </a:p>
          </p:txBody>
        </p:sp>
        <p:sp>
          <p:nvSpPr>
            <p:cNvPr id="10" name="Oval 9">
              <a:extLst>
                <a:ext uri="{FF2B5EF4-FFF2-40B4-BE49-F238E27FC236}">
                  <a16:creationId xmlns:a16="http://schemas.microsoft.com/office/drawing/2014/main" id="{DA422FA9-8F06-4442-AF4E-B40228A1A038}"/>
                </a:ext>
              </a:extLst>
            </p:cNvPr>
            <p:cNvSpPr>
              <a:spLocks noChangeAspect="1"/>
            </p:cNvSpPr>
            <p:nvPr/>
          </p:nvSpPr>
          <p:spPr>
            <a:xfrm>
              <a:off x="447815" y="1828800"/>
              <a:ext cx="928791" cy="928791"/>
            </a:xfrm>
            <a:prstGeom prst="ellipse">
              <a:avLst/>
            </a:prstGeom>
            <a:solidFill>
              <a:srgbClr val="0090DA"/>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1" b="1" i="0" u="none" strike="noStrike" kern="0" cap="none" spc="0" normalizeH="0" baseline="0" noProof="0" dirty="0">
                  <a:ln>
                    <a:noFill/>
                  </a:ln>
                  <a:solidFill>
                    <a:srgbClr val="FFFFFF"/>
                  </a:solidFill>
                  <a:effectLst/>
                  <a:uLnTx/>
                  <a:uFillTx/>
                  <a:latin typeface="Georgia Bold"/>
                  <a:ea typeface="Georgia Bold" charset="0"/>
                  <a:cs typeface="Georgia Bold" charset="0"/>
                </a:rPr>
                <a:t>1</a:t>
              </a:r>
            </a:p>
          </p:txBody>
        </p:sp>
        <p:sp>
          <p:nvSpPr>
            <p:cNvPr id="11" name="Oval 10">
              <a:extLst>
                <a:ext uri="{FF2B5EF4-FFF2-40B4-BE49-F238E27FC236}">
                  <a16:creationId xmlns:a16="http://schemas.microsoft.com/office/drawing/2014/main" id="{B7E36868-098F-4F0F-B87D-A12227D0F1E1}"/>
                </a:ext>
              </a:extLst>
            </p:cNvPr>
            <p:cNvSpPr>
              <a:spLocks noChangeAspect="1"/>
            </p:cNvSpPr>
            <p:nvPr/>
          </p:nvSpPr>
          <p:spPr>
            <a:xfrm>
              <a:off x="2728516" y="1828800"/>
              <a:ext cx="928791" cy="928791"/>
            </a:xfrm>
            <a:prstGeom prst="ellipse">
              <a:avLst/>
            </a:prstGeom>
            <a:solidFill>
              <a:srgbClr val="A3CE4E"/>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1" b="1" i="0" u="none" strike="noStrike" kern="0" cap="none" spc="0" normalizeH="0" baseline="0" noProof="0" dirty="0">
                  <a:ln>
                    <a:noFill/>
                  </a:ln>
                  <a:solidFill>
                    <a:srgbClr val="000000"/>
                  </a:solidFill>
                  <a:effectLst/>
                  <a:uLnTx/>
                  <a:uFillTx/>
                  <a:latin typeface="Georgia Bold"/>
                  <a:ea typeface="Georgia Bold" charset="0"/>
                  <a:cs typeface="Georgia Bold" charset="0"/>
                </a:rPr>
                <a:t>2</a:t>
              </a:r>
            </a:p>
          </p:txBody>
        </p:sp>
        <p:sp>
          <p:nvSpPr>
            <p:cNvPr id="12" name="Oval 11">
              <a:extLst>
                <a:ext uri="{FF2B5EF4-FFF2-40B4-BE49-F238E27FC236}">
                  <a16:creationId xmlns:a16="http://schemas.microsoft.com/office/drawing/2014/main" id="{CA2DD3BB-FC0E-4B41-9EC8-3942B118BA9F}"/>
                </a:ext>
              </a:extLst>
            </p:cNvPr>
            <p:cNvSpPr>
              <a:spLocks noChangeAspect="1"/>
            </p:cNvSpPr>
            <p:nvPr/>
          </p:nvSpPr>
          <p:spPr>
            <a:xfrm>
              <a:off x="5009215" y="1828800"/>
              <a:ext cx="928791" cy="928791"/>
            </a:xfrm>
            <a:prstGeom prst="ellipse">
              <a:avLst/>
            </a:prstGeom>
            <a:solidFill>
              <a:srgbClr val="0061A0"/>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1" b="1" i="0" u="none" strike="noStrike" kern="0" cap="none" spc="0" normalizeH="0" baseline="0" noProof="0" dirty="0">
                  <a:ln>
                    <a:noFill/>
                  </a:ln>
                  <a:solidFill>
                    <a:srgbClr val="FFFFFF"/>
                  </a:solidFill>
                  <a:effectLst/>
                  <a:uLnTx/>
                  <a:uFillTx/>
                  <a:latin typeface="Georgia Bold"/>
                  <a:ea typeface="Georgia Bold" charset="0"/>
                  <a:cs typeface="Georgia Bold" charset="0"/>
                </a:rPr>
                <a:t>3</a:t>
              </a:r>
            </a:p>
          </p:txBody>
        </p:sp>
        <p:sp>
          <p:nvSpPr>
            <p:cNvPr id="13" name="Oval 12">
              <a:extLst>
                <a:ext uri="{FF2B5EF4-FFF2-40B4-BE49-F238E27FC236}">
                  <a16:creationId xmlns:a16="http://schemas.microsoft.com/office/drawing/2014/main" id="{0B768982-B8D8-4CB6-AA33-E13ABBC0F767}"/>
                </a:ext>
              </a:extLst>
            </p:cNvPr>
            <p:cNvSpPr>
              <a:spLocks noChangeAspect="1"/>
            </p:cNvSpPr>
            <p:nvPr/>
          </p:nvSpPr>
          <p:spPr>
            <a:xfrm>
              <a:off x="7289915" y="1828800"/>
              <a:ext cx="928791" cy="928791"/>
            </a:xfrm>
            <a:prstGeom prst="ellipse">
              <a:avLst/>
            </a:prstGeom>
            <a:solidFill>
              <a:srgbClr val="00A3AD"/>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1" b="1" i="0" u="none" strike="noStrike" kern="0" cap="none" spc="0" normalizeH="0" baseline="0" noProof="0" dirty="0">
                  <a:ln>
                    <a:noFill/>
                  </a:ln>
                  <a:solidFill>
                    <a:srgbClr val="FFFFFF"/>
                  </a:solidFill>
                  <a:effectLst/>
                  <a:uLnTx/>
                  <a:uFillTx/>
                  <a:latin typeface="Georgia Bold"/>
                  <a:ea typeface="Georgia Bold" charset="0"/>
                  <a:cs typeface="Georgia Bold" charset="0"/>
                </a:rPr>
                <a:t>4</a:t>
              </a:r>
            </a:p>
          </p:txBody>
        </p:sp>
        <p:sp>
          <p:nvSpPr>
            <p:cNvPr id="14" name="Triangle 36">
              <a:extLst>
                <a:ext uri="{FF2B5EF4-FFF2-40B4-BE49-F238E27FC236}">
                  <a16:creationId xmlns:a16="http://schemas.microsoft.com/office/drawing/2014/main" id="{6CBE0E8C-6935-4E2C-B95B-086ADD8087CF}"/>
                </a:ext>
              </a:extLst>
            </p:cNvPr>
            <p:cNvSpPr/>
            <p:nvPr/>
          </p:nvSpPr>
          <p:spPr>
            <a:xfrm rot="5400000">
              <a:off x="1975810" y="2120162"/>
              <a:ext cx="289870" cy="249888"/>
            </a:xfrm>
            <a:prstGeom prst="triangle">
              <a:avLst/>
            </a:prstGeom>
            <a:solidFill>
              <a:srgbClr val="75787B">
                <a:lumMod val="60000"/>
                <a:lumOff val="40000"/>
              </a:srgbClr>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15" name="Triangle 37">
              <a:extLst>
                <a:ext uri="{FF2B5EF4-FFF2-40B4-BE49-F238E27FC236}">
                  <a16:creationId xmlns:a16="http://schemas.microsoft.com/office/drawing/2014/main" id="{17F5F2E2-AA72-45FE-BF57-A9C2FA1FBC0D}"/>
                </a:ext>
              </a:extLst>
            </p:cNvPr>
            <p:cNvSpPr/>
            <p:nvPr/>
          </p:nvSpPr>
          <p:spPr>
            <a:xfrm rot="5400000">
              <a:off x="4266830" y="2120162"/>
              <a:ext cx="289870" cy="249888"/>
            </a:xfrm>
            <a:prstGeom prst="triangle">
              <a:avLst/>
            </a:prstGeom>
            <a:solidFill>
              <a:srgbClr val="75787B">
                <a:lumMod val="60000"/>
                <a:lumOff val="40000"/>
              </a:srgbClr>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16" name="Triangle 38">
              <a:extLst>
                <a:ext uri="{FF2B5EF4-FFF2-40B4-BE49-F238E27FC236}">
                  <a16:creationId xmlns:a16="http://schemas.microsoft.com/office/drawing/2014/main" id="{FE9B6877-9F36-4011-B90E-BB811EEB027C}"/>
                </a:ext>
              </a:extLst>
            </p:cNvPr>
            <p:cNvSpPr/>
            <p:nvPr/>
          </p:nvSpPr>
          <p:spPr>
            <a:xfrm rot="5400000">
              <a:off x="6619770" y="2120162"/>
              <a:ext cx="289870" cy="249888"/>
            </a:xfrm>
            <a:prstGeom prst="triangle">
              <a:avLst/>
            </a:prstGeom>
            <a:solidFill>
              <a:srgbClr val="75787B">
                <a:lumMod val="60000"/>
                <a:lumOff val="40000"/>
              </a:srgbClr>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Arial" charset="0"/>
              </a:endParaRPr>
            </a:p>
          </p:txBody>
        </p:sp>
      </p:grpSp>
    </p:spTree>
    <p:extLst>
      <p:ext uri="{BB962C8B-B14F-4D97-AF65-F5344CB8AC3E}">
        <p14:creationId xmlns:p14="http://schemas.microsoft.com/office/powerpoint/2010/main" val="180047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9577F-C38F-42FC-9105-C874F7EE445F}"/>
              </a:ext>
            </a:extLst>
          </p:cNvPr>
          <p:cNvSpPr>
            <a:spLocks noGrp="1"/>
          </p:cNvSpPr>
          <p:nvPr>
            <p:ph type="title"/>
          </p:nvPr>
        </p:nvSpPr>
        <p:spPr/>
        <p:txBody>
          <a:bodyPr/>
          <a:lstStyle/>
          <a:p>
            <a:r>
              <a:rPr lang="en-US" dirty="0">
                <a:solidFill>
                  <a:srgbClr val="0061A0"/>
                </a:solidFill>
              </a:rPr>
              <a:t>How does the sign-off process work?</a:t>
            </a:r>
          </a:p>
        </p:txBody>
      </p:sp>
      <p:sp>
        <p:nvSpPr>
          <p:cNvPr id="4" name="Slide Number Placeholder 3">
            <a:extLst>
              <a:ext uri="{FF2B5EF4-FFF2-40B4-BE49-F238E27FC236}">
                <a16:creationId xmlns:a16="http://schemas.microsoft.com/office/drawing/2014/main" id="{7900C7FC-18E2-4791-9EE4-75E4261F6DC5}"/>
              </a:ext>
            </a:extLst>
          </p:cNvPr>
          <p:cNvSpPr>
            <a:spLocks noGrp="1"/>
          </p:cNvSpPr>
          <p:nvPr>
            <p:ph type="sldNum" sz="quarter" idx="4"/>
          </p:nvPr>
        </p:nvSpPr>
        <p:spPr/>
        <p:txBody>
          <a:bodyPr/>
          <a:lstStyle/>
          <a:p>
            <a:fld id="{3A5D2E96-09D4-684C-BDED-6024B7F4284C}" type="slidenum">
              <a:rPr lang="en-US" smtClean="0"/>
              <a:pPr/>
              <a:t>8</a:t>
            </a:fld>
            <a:endParaRPr lang="en-US"/>
          </a:p>
        </p:txBody>
      </p:sp>
      <p:grpSp>
        <p:nvGrpSpPr>
          <p:cNvPr id="2" name="Group 1">
            <a:extLst>
              <a:ext uri="{FF2B5EF4-FFF2-40B4-BE49-F238E27FC236}">
                <a16:creationId xmlns:a16="http://schemas.microsoft.com/office/drawing/2014/main" id="{A48EC39A-9701-4823-B977-67DB6F6F121D}"/>
              </a:ext>
            </a:extLst>
          </p:cNvPr>
          <p:cNvGrpSpPr/>
          <p:nvPr/>
        </p:nvGrpSpPr>
        <p:grpSpPr>
          <a:xfrm>
            <a:off x="1310040" y="1291264"/>
            <a:ext cx="6832803" cy="3748434"/>
            <a:chOff x="1523999" y="1011290"/>
            <a:chExt cx="6832803" cy="3748434"/>
          </a:xfrm>
        </p:grpSpPr>
        <p:graphicFrame>
          <p:nvGraphicFramePr>
            <p:cNvPr id="6" name="Diagram 5">
              <a:extLst>
                <a:ext uri="{FF2B5EF4-FFF2-40B4-BE49-F238E27FC236}">
                  <a16:creationId xmlns:a16="http://schemas.microsoft.com/office/drawing/2014/main" id="{ABD037DC-D43F-4DB8-8FB0-DC144DE0A4A5}"/>
                </a:ext>
              </a:extLst>
            </p:cNvPr>
            <p:cNvGraphicFramePr/>
            <p:nvPr>
              <p:extLst>
                <p:ext uri="{D42A27DB-BD31-4B8C-83A1-F6EECF244321}">
                  <p14:modId xmlns:p14="http://schemas.microsoft.com/office/powerpoint/2010/main" val="886132356"/>
                </p:ext>
              </p:extLst>
            </p:nvPr>
          </p:nvGraphicFramePr>
          <p:xfrm>
            <a:off x="1523999" y="1011290"/>
            <a:ext cx="6832803" cy="374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9BA70312-2C5B-4DB8-9815-4DC83923A50B}"/>
                </a:ext>
              </a:extLst>
            </p:cNvPr>
            <p:cNvSpPr>
              <a:spLocks noChangeAspect="1"/>
            </p:cNvSpPr>
            <p:nvPr/>
          </p:nvSpPr>
          <p:spPr>
            <a:xfrm>
              <a:off x="2185781" y="1538132"/>
              <a:ext cx="648254" cy="648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lnSpc>
                  <a:spcPct val="80000"/>
                </a:lnSpc>
              </a:pPr>
              <a:r>
                <a:rPr lang="en-US" sz="2401" b="1" dirty="0">
                  <a:solidFill>
                    <a:schemeClr val="bg1"/>
                  </a:solidFill>
                  <a:latin typeface="+mj-lt"/>
                  <a:ea typeface="Georgia Bold" charset="0"/>
                  <a:cs typeface="Georgia Bold" charset="0"/>
                </a:rPr>
                <a:t>1</a:t>
              </a:r>
            </a:p>
          </p:txBody>
        </p:sp>
        <p:sp>
          <p:nvSpPr>
            <p:cNvPr id="8" name="Oval 7">
              <a:extLst>
                <a:ext uri="{FF2B5EF4-FFF2-40B4-BE49-F238E27FC236}">
                  <a16:creationId xmlns:a16="http://schemas.microsoft.com/office/drawing/2014/main" id="{4561F7E1-4045-4ABD-AA30-5551943C9D6A}"/>
                </a:ext>
              </a:extLst>
            </p:cNvPr>
            <p:cNvSpPr>
              <a:spLocks noChangeAspect="1"/>
            </p:cNvSpPr>
            <p:nvPr/>
          </p:nvSpPr>
          <p:spPr>
            <a:xfrm>
              <a:off x="7066618" y="1538132"/>
              <a:ext cx="654309" cy="654309"/>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lnSpc>
                  <a:spcPct val="80000"/>
                </a:lnSpc>
              </a:pPr>
              <a:r>
                <a:rPr lang="en-US" sz="2401" b="1" dirty="0">
                  <a:solidFill>
                    <a:schemeClr val="bg1"/>
                  </a:solidFill>
                  <a:latin typeface="+mj-lt"/>
                  <a:ea typeface="Georgia Bold" charset="0"/>
                  <a:cs typeface="Georgia Bold" charset="0"/>
                </a:rPr>
                <a:t>3</a:t>
              </a:r>
            </a:p>
          </p:txBody>
        </p:sp>
        <p:sp>
          <p:nvSpPr>
            <p:cNvPr id="9" name="Oval 8">
              <a:extLst>
                <a:ext uri="{FF2B5EF4-FFF2-40B4-BE49-F238E27FC236}">
                  <a16:creationId xmlns:a16="http://schemas.microsoft.com/office/drawing/2014/main" id="{62D5A41F-798A-4815-A3F9-6DC3C30E6621}"/>
                </a:ext>
              </a:extLst>
            </p:cNvPr>
            <p:cNvSpPr>
              <a:spLocks noChangeAspect="1"/>
            </p:cNvSpPr>
            <p:nvPr/>
          </p:nvSpPr>
          <p:spPr>
            <a:xfrm>
              <a:off x="4626500" y="1519970"/>
              <a:ext cx="666416" cy="66641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lnSpc>
                  <a:spcPct val="80000"/>
                </a:lnSpc>
              </a:pPr>
              <a:r>
                <a:rPr lang="en-US" sz="2401" b="1" dirty="0">
                  <a:solidFill>
                    <a:schemeClr val="bg1"/>
                  </a:solidFill>
                  <a:latin typeface="+mj-lt"/>
                  <a:ea typeface="Georgia Bold" charset="0"/>
                  <a:cs typeface="Georgia Bold" charset="0"/>
                </a:rPr>
                <a:t>2</a:t>
              </a:r>
            </a:p>
          </p:txBody>
        </p:sp>
      </p:grpSp>
      <p:sp>
        <p:nvSpPr>
          <p:cNvPr id="10" name="TextBox 9">
            <a:extLst>
              <a:ext uri="{FF2B5EF4-FFF2-40B4-BE49-F238E27FC236}">
                <a16:creationId xmlns:a16="http://schemas.microsoft.com/office/drawing/2014/main" id="{DF3BC987-6544-499C-BA47-2250806614F8}"/>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
        <p:nvSpPr>
          <p:cNvPr id="5" name="TextBox 4">
            <a:extLst>
              <a:ext uri="{FF2B5EF4-FFF2-40B4-BE49-F238E27FC236}">
                <a16:creationId xmlns:a16="http://schemas.microsoft.com/office/drawing/2014/main" id="{D37E1E23-7235-46F9-87C6-0578B5C40696}"/>
              </a:ext>
            </a:extLst>
          </p:cNvPr>
          <p:cNvSpPr txBox="1"/>
          <p:nvPr/>
        </p:nvSpPr>
        <p:spPr>
          <a:xfrm>
            <a:off x="461319" y="864973"/>
            <a:ext cx="7768281" cy="354227"/>
          </a:xfrm>
          <a:prstGeom prst="rect">
            <a:avLst/>
          </a:prstGeom>
          <a:noFill/>
        </p:spPr>
        <p:txBody>
          <a:bodyPr wrap="square" lIns="91440" tIns="0" rIns="91440" bIns="0" rtlCol="0">
            <a:noAutofit/>
          </a:bodyPr>
          <a:lstStyle/>
          <a:p>
            <a:r>
              <a:rPr lang="en-US" sz="1200" dirty="0"/>
              <a:t>Sign-off is required when there are changes in plan provisions or initial set ups. Orders made using the new process will be considered new orders and will require sign-off.  </a:t>
            </a:r>
          </a:p>
        </p:txBody>
      </p:sp>
    </p:spTree>
    <p:extLst>
      <p:ext uri="{BB962C8B-B14F-4D97-AF65-F5344CB8AC3E}">
        <p14:creationId xmlns:p14="http://schemas.microsoft.com/office/powerpoint/2010/main" val="352433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2160A-2FF0-4FEB-B12E-4FC0895CB5AE}"/>
              </a:ext>
            </a:extLst>
          </p:cNvPr>
          <p:cNvSpPr>
            <a:spLocks noGrp="1"/>
          </p:cNvSpPr>
          <p:nvPr>
            <p:ph type="title"/>
          </p:nvPr>
        </p:nvSpPr>
        <p:spPr/>
        <p:txBody>
          <a:bodyPr/>
          <a:lstStyle/>
          <a:p>
            <a:r>
              <a:rPr lang="en-US" dirty="0">
                <a:solidFill>
                  <a:srgbClr val="0061A0"/>
                </a:solidFill>
              </a:rPr>
              <a:t>Reorders</a:t>
            </a:r>
          </a:p>
        </p:txBody>
      </p:sp>
      <p:sp>
        <p:nvSpPr>
          <p:cNvPr id="4" name="Slide Number Placeholder 3">
            <a:extLst>
              <a:ext uri="{FF2B5EF4-FFF2-40B4-BE49-F238E27FC236}">
                <a16:creationId xmlns:a16="http://schemas.microsoft.com/office/drawing/2014/main" id="{0F734DFB-C5A5-4F1C-957F-CA048F54DCAF}"/>
              </a:ext>
            </a:extLst>
          </p:cNvPr>
          <p:cNvSpPr>
            <a:spLocks noGrp="1"/>
          </p:cNvSpPr>
          <p:nvPr>
            <p:ph type="sldNum" sz="quarter" idx="4"/>
          </p:nvPr>
        </p:nvSpPr>
        <p:spPr/>
        <p:txBody>
          <a:bodyPr/>
          <a:lstStyle/>
          <a:p>
            <a:fld id="{3A5D2E96-09D4-684C-BDED-6024B7F4284C}" type="slidenum">
              <a:rPr lang="en-US" smtClean="0"/>
              <a:pPr/>
              <a:t>9</a:t>
            </a:fld>
            <a:endParaRPr lang="en-US"/>
          </a:p>
        </p:txBody>
      </p:sp>
      <p:grpSp>
        <p:nvGrpSpPr>
          <p:cNvPr id="12" name="Group 11">
            <a:extLst>
              <a:ext uri="{FF2B5EF4-FFF2-40B4-BE49-F238E27FC236}">
                <a16:creationId xmlns:a16="http://schemas.microsoft.com/office/drawing/2014/main" id="{4123D72A-70E1-431F-859A-E469A81A764D}"/>
              </a:ext>
            </a:extLst>
          </p:cNvPr>
          <p:cNvGrpSpPr/>
          <p:nvPr/>
        </p:nvGrpSpPr>
        <p:grpSpPr>
          <a:xfrm>
            <a:off x="554090" y="931674"/>
            <a:ext cx="7680368" cy="1782246"/>
            <a:chOff x="1595658" y="1029457"/>
            <a:chExt cx="2526617" cy="2021892"/>
          </a:xfrm>
        </p:grpSpPr>
        <p:sp>
          <p:nvSpPr>
            <p:cNvPr id="7" name="Rectangle 6">
              <a:extLst>
                <a:ext uri="{FF2B5EF4-FFF2-40B4-BE49-F238E27FC236}">
                  <a16:creationId xmlns:a16="http://schemas.microsoft.com/office/drawing/2014/main" id="{FC8D0B69-B1AD-4F2E-A7EE-D3960C1379C3}"/>
                </a:ext>
              </a:extLst>
            </p:cNvPr>
            <p:cNvSpPr/>
            <p:nvPr/>
          </p:nvSpPr>
          <p:spPr>
            <a:xfrm>
              <a:off x="1603010" y="1814053"/>
              <a:ext cx="2519265" cy="1237296"/>
            </a:xfrm>
            <a:prstGeom prst="rect">
              <a:avLst/>
            </a:prstGeom>
            <a:noFill/>
            <a:ln w="9525" cap="flat" cmpd="sng" algn="ctr">
              <a:noFill/>
              <a:prstDash val="solid"/>
            </a:ln>
            <a:effectLst/>
          </p:spPr>
          <p:txBody>
            <a:bodyPr lIns="0" tIns="0" rIns="0" bIns="0" rtlCol="0" anchor="t" anchorCtr="0"/>
            <a:lstStyle/>
            <a:p>
              <a:pPr marL="9528" lvl="0" defTabSz="914400">
                <a:lnSpc>
                  <a:spcPct val="90000"/>
                </a:lnSpc>
                <a:spcBef>
                  <a:spcPts val="1013"/>
                </a:spcBef>
                <a:buClr>
                  <a:srgbClr val="75787B"/>
                </a:buClr>
              </a:pPr>
              <a:r>
                <a:rPr lang="en-US" sz="1200" dirty="0"/>
                <a:t>- There’s no need to submit a new request </a:t>
              </a:r>
            </a:p>
            <a:p>
              <a:pPr marL="9528" lvl="0" defTabSz="914400">
                <a:lnSpc>
                  <a:spcPct val="90000"/>
                </a:lnSpc>
                <a:spcBef>
                  <a:spcPts val="1013"/>
                </a:spcBef>
                <a:buClr>
                  <a:srgbClr val="75787B"/>
                </a:buClr>
              </a:pPr>
              <a:r>
                <a:rPr lang="en-US" sz="1200" dirty="0"/>
                <a:t>- Print out the fund sheets from the Investment Options-At-A-Glance (IOAG) or the enrollment forms from Empower and replace them in the folders you currently have</a:t>
              </a:r>
              <a:endParaRPr kumimoji="0" lang="en-US" sz="1200" b="0" i="0" u="none" strike="noStrike" kern="0" cap="none" spc="0" normalizeH="0" baseline="0" noProof="0" dirty="0">
                <a:ln>
                  <a:noFill/>
                </a:ln>
                <a:solidFill>
                  <a:srgbClr val="75787B"/>
                </a:solidFill>
                <a:effectLst/>
                <a:uLnTx/>
                <a:uFillTx/>
                <a:latin typeface="Arial"/>
                <a:ea typeface="+mn-ea"/>
                <a:cs typeface="+mn-cs"/>
              </a:endParaRPr>
            </a:p>
          </p:txBody>
        </p:sp>
        <p:sp>
          <p:nvSpPr>
            <p:cNvPr id="8" name="Rectangle 7">
              <a:extLst>
                <a:ext uri="{FF2B5EF4-FFF2-40B4-BE49-F238E27FC236}">
                  <a16:creationId xmlns:a16="http://schemas.microsoft.com/office/drawing/2014/main" id="{A5507E08-43A8-4106-8C04-E3BE9531C4BB}"/>
                </a:ext>
              </a:extLst>
            </p:cNvPr>
            <p:cNvSpPr/>
            <p:nvPr/>
          </p:nvSpPr>
          <p:spPr>
            <a:xfrm>
              <a:off x="1595658" y="1029457"/>
              <a:ext cx="2519265" cy="617381"/>
            </a:xfrm>
            <a:prstGeom prst="rect">
              <a:avLst/>
            </a:prstGeom>
            <a:solidFill>
              <a:srgbClr val="0090DA"/>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Arial" charset="0"/>
                  <a:cs typeface="Arial" charset="0"/>
                </a:rPr>
                <a:t>If you need new updated fund sheets/enrollment forms:</a:t>
              </a:r>
            </a:p>
          </p:txBody>
        </p:sp>
      </p:grpSp>
      <p:grpSp>
        <p:nvGrpSpPr>
          <p:cNvPr id="11" name="Group 10">
            <a:extLst>
              <a:ext uri="{FF2B5EF4-FFF2-40B4-BE49-F238E27FC236}">
                <a16:creationId xmlns:a16="http://schemas.microsoft.com/office/drawing/2014/main" id="{03CD2471-E5E1-466C-9A58-9C75B804479B}"/>
              </a:ext>
            </a:extLst>
          </p:cNvPr>
          <p:cNvGrpSpPr/>
          <p:nvPr/>
        </p:nvGrpSpPr>
        <p:grpSpPr>
          <a:xfrm>
            <a:off x="561760" y="2802863"/>
            <a:ext cx="7667840" cy="2032420"/>
            <a:chOff x="4450825" y="1029457"/>
            <a:chExt cx="2519265" cy="2021892"/>
          </a:xfrm>
        </p:grpSpPr>
        <p:sp>
          <p:nvSpPr>
            <p:cNvPr id="9" name="Rectangle 8">
              <a:extLst>
                <a:ext uri="{FF2B5EF4-FFF2-40B4-BE49-F238E27FC236}">
                  <a16:creationId xmlns:a16="http://schemas.microsoft.com/office/drawing/2014/main" id="{B3A71BAB-73A6-4079-A1FC-56E66333BAA0}"/>
                </a:ext>
              </a:extLst>
            </p:cNvPr>
            <p:cNvSpPr/>
            <p:nvPr/>
          </p:nvSpPr>
          <p:spPr>
            <a:xfrm>
              <a:off x="4450825" y="1029457"/>
              <a:ext cx="2519265" cy="617381"/>
            </a:xfrm>
            <a:prstGeom prst="rect">
              <a:avLst/>
            </a:prstGeom>
            <a:solidFill>
              <a:srgbClr val="A3CE4E"/>
            </a:solidFill>
            <a:ln w="25400" cap="flat" cmpd="sng" algn="ctr">
              <a:noFill/>
              <a:prstDash val="solid"/>
            </a:ln>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Arial" charset="0"/>
                  <a:cs typeface="Arial" charset="0"/>
                </a:rPr>
                <a:t>If you need additional flyers and no details of the plan have changed:</a:t>
              </a:r>
            </a:p>
          </p:txBody>
        </p:sp>
        <p:sp>
          <p:nvSpPr>
            <p:cNvPr id="10" name="Rectangle 9">
              <a:extLst>
                <a:ext uri="{FF2B5EF4-FFF2-40B4-BE49-F238E27FC236}">
                  <a16:creationId xmlns:a16="http://schemas.microsoft.com/office/drawing/2014/main" id="{7AFC199D-2CAD-464A-A7A4-812EBAEA31DE}"/>
                </a:ext>
              </a:extLst>
            </p:cNvPr>
            <p:cNvSpPr/>
            <p:nvPr/>
          </p:nvSpPr>
          <p:spPr>
            <a:xfrm>
              <a:off x="4450825" y="1814053"/>
              <a:ext cx="2519265" cy="1237296"/>
            </a:xfrm>
            <a:prstGeom prst="rect">
              <a:avLst/>
            </a:prstGeom>
            <a:noFill/>
            <a:ln w="9525" cap="flat" cmpd="sng" algn="ctr">
              <a:noFill/>
              <a:prstDash val="solid"/>
            </a:ln>
            <a:effectLst/>
          </p:spPr>
          <p:txBody>
            <a:bodyPr lIns="0" tIns="0" rIns="0" bIns="0" rtlCol="0" anchor="t" anchorCtr="0"/>
            <a:lstStyle/>
            <a:p>
              <a:pPr marL="171450" lvl="0" indent="-171450">
                <a:buFontTx/>
                <a:buChar char="-"/>
              </a:pPr>
              <a:r>
                <a:rPr lang="en-US" sz="1200" dirty="0"/>
                <a:t>Fill out the ‘Reprint Order’ tab in the Enrollment Kit Order form </a:t>
              </a:r>
            </a:p>
            <a:p>
              <a:pPr marL="171450" lvl="0" indent="-171450">
                <a:buFontTx/>
                <a:buChar char="-"/>
              </a:pPr>
              <a:r>
                <a:rPr lang="en-US" sz="1200" dirty="0"/>
                <a:t>You will be sent back the most recently ordered copy of the flyer</a:t>
              </a:r>
            </a:p>
          </p:txBody>
        </p:sp>
      </p:grpSp>
      <p:sp>
        <p:nvSpPr>
          <p:cNvPr id="13" name="TextBox 12">
            <a:extLst>
              <a:ext uri="{FF2B5EF4-FFF2-40B4-BE49-F238E27FC236}">
                <a16:creationId xmlns:a16="http://schemas.microsoft.com/office/drawing/2014/main" id="{B4655EEB-345B-4BEC-8671-646AE9B94D0B}"/>
              </a:ext>
            </a:extLst>
          </p:cNvPr>
          <p:cNvSpPr txBox="1"/>
          <p:nvPr/>
        </p:nvSpPr>
        <p:spPr>
          <a:xfrm>
            <a:off x="6919200" y="50400"/>
            <a:ext cx="2167200" cy="18000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1148284602"/>
      </p:ext>
    </p:extLst>
  </p:cSld>
  <p:clrMapOvr>
    <a:masterClrMapping/>
  </p:clrMapOvr>
</p:sld>
</file>

<file path=ppt/theme/theme1.xml><?xml version="1.0" encoding="utf-8"?>
<a:theme xmlns:a="http://schemas.openxmlformats.org/drawingml/2006/main" name="1_Default Theme">
  <a:themeElements>
    <a:clrScheme name="Custom 6">
      <a:dk1>
        <a:srgbClr val="000000"/>
      </a:dk1>
      <a:lt1>
        <a:srgbClr val="FFFFFF"/>
      </a:lt1>
      <a:dk2>
        <a:srgbClr val="DB0A5B"/>
      </a:dk2>
      <a:lt2>
        <a:srgbClr val="6025A9"/>
      </a:lt2>
      <a:accent1>
        <a:srgbClr val="A3CE4E"/>
      </a:accent1>
      <a:accent2>
        <a:srgbClr val="0090DA"/>
      </a:accent2>
      <a:accent3>
        <a:srgbClr val="0061A0"/>
      </a:accent3>
      <a:accent4>
        <a:srgbClr val="FFC600"/>
      </a:accent4>
      <a:accent5>
        <a:srgbClr val="00A3AD"/>
      </a:accent5>
      <a:accent6>
        <a:srgbClr val="75787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0" rIns="91440" bIns="0" rtlCol="0">
        <a:noAutofit/>
      </a:bodyPr>
      <a:lstStyle>
        <a:defPPr>
          <a:defRPr sz="2200" dirty="0" smtClean="0"/>
        </a:defPPr>
      </a:lstStyle>
    </a:txDef>
  </a:objectDefaults>
  <a:extraClrSchemeLst/>
  <a:extLst>
    <a:ext uri="{05A4C25C-085E-4340-85A3-A5531E510DB2}">
      <thm15:themeFamily xmlns:thm15="http://schemas.microsoft.com/office/thememl/2012/main" name="MetLife_Corp_Template_16x9_Master_113016.potx" id="{2BD77943-0A7A-48C9-B08B-7E270AFABF35}" vid="{26E23B4A-6FFD-4BC5-BD6B-994C2C78269E}"/>
    </a:ext>
  </a:extLst>
</a:theme>
</file>

<file path=ppt/theme/theme2.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3.xml><?xml version="1.0" encoding="utf-8"?>
<a:theme xmlns:a="http://schemas.openxmlformats.org/drawingml/2006/main" name="2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TaxCatchAll xmlns="d18c1617-1ac8-4b22-9cef-b2ac240d88cb" xsi:nil="true"/>
    <lcf76f155ced4ddcb4097134ff3c332f xmlns="f4708e47-97b8-4527-8c8b-e1689201bc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5af0f96-557c-40e5-b74f-4de88d247c44"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8E64083E51283479E5915FDDA45EEDE" ma:contentTypeVersion="13" ma:contentTypeDescription="Create a new document." ma:contentTypeScope="" ma:versionID="e8064b5e9b081fcb7cd4a18de1977ba6">
  <xsd:schema xmlns:xsd="http://www.w3.org/2001/XMLSchema" xmlns:xs="http://www.w3.org/2001/XMLSchema" xmlns:p="http://schemas.microsoft.com/office/2006/metadata/properties" xmlns:ns2="d18c1617-1ac8-4b22-9cef-b2ac240d88cb" xmlns:ns3="f4708e47-97b8-4527-8c8b-e1689201bc32" xmlns:ns4="ab2ddffd-a6eb-4a26-988a-2b72c84cea40" targetNamespace="http://schemas.microsoft.com/office/2006/metadata/properties" ma:root="true" ma:fieldsID="eef48c15ec8f48204fa8e61f38395a25" ns2:_="" ns3:_="" ns4:_="">
    <xsd:import namespace="d18c1617-1ac8-4b22-9cef-b2ac240d88cb"/>
    <xsd:import namespace="f4708e47-97b8-4527-8c8b-e1689201bc32"/>
    <xsd:import namespace="ab2ddffd-a6eb-4a26-988a-2b72c84cea40"/>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4:SharedWithUsers" minOccurs="0"/>
                <xsd:element ref="ns4:SharedWithDetails" minOccurs="0"/>
                <xsd:element ref="ns3:MediaServiceDateTaken" minOccurs="0"/>
                <xsd:element ref="ns3:MediaServiceOCR" minOccurs="0"/>
                <xsd:element ref="ns3:MediaServiceAutoKeyPoints" minOccurs="0"/>
                <xsd:element ref="ns3:MediaServiceKeyPoint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2a345b4e-23b7-4b62-b98b-5179f97c0219}" ma:internalName="TaxCatchAll" ma:showField="CatchAllData" ma:web="ab2ddffd-a6eb-4a26-988a-2b72c84cea4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a345b4e-23b7-4b62-b98b-5179f97c0219}" ma:internalName="TaxCatchAllLabel" ma:readOnly="true" ma:showField="CatchAllDataLabel" ma:web="ab2ddffd-a6eb-4a26-988a-2b72c84cea4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708e47-97b8-4527-8c8b-e1689201bc32"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2ddffd-a6eb-4a26-988a-2b72c84cea40"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14CBE-9C7A-4A4C-B933-15D7B11AFCA5}">
  <ds:schemaRefs>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ab2ddffd-a6eb-4a26-988a-2b72c84cea40"/>
    <ds:schemaRef ds:uri="http://schemas.microsoft.com/office/2006/documentManagement/types"/>
    <ds:schemaRef ds:uri="http://www.w3.org/XML/1998/namespace"/>
    <ds:schemaRef ds:uri="http://schemas.microsoft.com/office/infopath/2007/PartnerControls"/>
    <ds:schemaRef ds:uri="f4708e47-97b8-4527-8c8b-e1689201bc32"/>
    <ds:schemaRef ds:uri="d18c1617-1ac8-4b22-9cef-b2ac240d88cb"/>
  </ds:schemaRefs>
</ds:datastoreItem>
</file>

<file path=customXml/itemProps2.xml><?xml version="1.0" encoding="utf-8"?>
<ds:datastoreItem xmlns:ds="http://schemas.openxmlformats.org/officeDocument/2006/customXml" ds:itemID="{2F9C40DE-F809-48FF-9434-EC3C823874B5}">
  <ds:schemaRefs>
    <ds:schemaRef ds:uri="http://schemas.microsoft.com/sharepoint/v3/contenttype/forms"/>
  </ds:schemaRefs>
</ds:datastoreItem>
</file>

<file path=customXml/itemProps3.xml><?xml version="1.0" encoding="utf-8"?>
<ds:datastoreItem xmlns:ds="http://schemas.openxmlformats.org/officeDocument/2006/customXml" ds:itemID="{62E4761F-8D18-41C7-AB41-45E8FC513E20}">
  <ds:schemaRefs>
    <ds:schemaRef ds:uri="Microsoft.SharePoint.Taxonomy.ContentTypeSync"/>
  </ds:schemaRefs>
</ds:datastoreItem>
</file>

<file path=customXml/itemProps4.xml><?xml version="1.0" encoding="utf-8"?>
<ds:datastoreItem xmlns:ds="http://schemas.openxmlformats.org/officeDocument/2006/customXml" ds:itemID="{AB890459-FD64-46B3-BF34-AC6233894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f4708e47-97b8-4527-8c8b-e1689201bc32"/>
    <ds:schemaRef ds:uri="ab2ddffd-a6eb-4a26-988a-2b72c84ce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MetLife_Corp_Template_16x9_Master_113016</Template>
  <TotalTime>5905</TotalTime>
  <Words>743</Words>
  <Application>Microsoft Office PowerPoint</Application>
  <PresentationFormat>On-screen Show (16:9)</PresentationFormat>
  <Paragraphs>97</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.AppleSystemUIFont</vt:lpstr>
      <vt:lpstr>Arial</vt:lpstr>
      <vt:lpstr>Calibri</vt:lpstr>
      <vt:lpstr>Georgia</vt:lpstr>
      <vt:lpstr>Georgia Bold</vt:lpstr>
      <vt:lpstr>Lucida Grande</vt:lpstr>
      <vt:lpstr>MetLife Circular</vt:lpstr>
      <vt:lpstr>System Font Regular</vt:lpstr>
      <vt:lpstr>1_Default Theme</vt:lpstr>
      <vt:lpstr>Default Theme</vt:lpstr>
      <vt:lpstr>2_Default Theme</vt:lpstr>
      <vt:lpstr>MetLife Resources  MFSP Enrollment Process</vt:lpstr>
      <vt:lpstr>Background</vt:lpstr>
      <vt:lpstr>Standard kit components </vt:lpstr>
      <vt:lpstr>Custom book kit components </vt:lpstr>
      <vt:lpstr>Ordering process</vt:lpstr>
      <vt:lpstr>Changes in enrollment form</vt:lpstr>
      <vt:lpstr>Investment Options-at-a-Glance flyer</vt:lpstr>
      <vt:lpstr>How does the sign-off process work?</vt:lpstr>
      <vt:lpstr>Reorders</vt:lpstr>
      <vt:lpstr>Disclosure</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MetLife Resources  MFSP Enrollment Process</dc:title>
  <dc:creator>Edwards, Polly</dc:creator>
  <cp:lastModifiedBy>Sarkisyan, Anush</cp:lastModifiedBy>
  <cp:revision>166</cp:revision>
  <cp:lastPrinted>2016-11-22T17:29:32Z</cp:lastPrinted>
  <dcterms:created xsi:type="dcterms:W3CDTF">2018-07-09T14:53:34Z</dcterms:created>
  <dcterms:modified xsi:type="dcterms:W3CDTF">2023-07-06T01:15:59Z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0x01010098E64083E51283479E5915FDDA45EEDE</vt:lpwstr>
  </property>
  <property fmtid="{D5CDD505-2E9C-101B-9397-08002B2CF9AE}" pid="3" name="Order">
    <vt:r8>11715700</vt:r8>
  </property>
  <property fmtid="{D5CDD505-2E9C-101B-9397-08002B2CF9AE}" pid="4" name="ML_LineOfBusiness">
    <vt:lpwstr/>
  </property>
  <property fmtid="{D5CDD505-2E9C-101B-9397-08002B2CF9AE}" pid="5" name="TaxKeyword">
    <vt:lpwstr/>
  </property>
  <property fmtid="{D5CDD505-2E9C-101B-9397-08002B2CF9AE}" pid="6" name="ML_Roles">
    <vt:lpwstr/>
  </property>
  <property fmtid="{D5CDD505-2E9C-101B-9397-08002B2CF9AE}" pid="7" name="ML_OfficeLocation">
    <vt:lpwstr/>
  </property>
  <property fmtid="{D5CDD505-2E9C-101B-9397-08002B2CF9AE}" pid="8" name="ML_Geography">
    <vt:lpwstr/>
  </property>
  <property fmtid="{D5CDD505-2E9C-101B-9397-08002B2CF9AE}" pid="9" name="ComplianceAssetId">
    <vt:lpwstr/>
  </property>
  <property fmtid="{D5CDD505-2E9C-101B-9397-08002B2CF9AE}" pid="10" name="MediaServiceImageTags">
    <vt:lpwstr/>
  </property>
</Properties>
</file>