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handoutMasterIdLst>
    <p:handoutMasterId r:id="rId8"/>
  </p:handoutMasterIdLst>
  <p:sldIdLst>
    <p:sldId id="303" r:id="rId6"/>
  </p:sldIdLst>
  <p:sldSz cx="12188825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234DA65-E918-C289-486E-497ED4CA8D71}" name="Iadarola, Susan" initials="SI" userId="S::siadarola@metlife.com::57b04af6-df4d-4e7f-9454-be9cdfefe277" providerId="AD"/>
  <p188:author id="{B2375FA5-BC5D-8469-4AD3-2DA69095A7C9}" name="Gould, Peter" initials="GP" userId="S::pgould@metlife.com::27f9db4b-21ba-469e-af28-d6664670f94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CE4E"/>
    <a:srgbClr val="75787B"/>
    <a:srgbClr val="0162A2"/>
    <a:srgbClr val="00A3AD"/>
    <a:srgbClr val="0061A0"/>
    <a:srgbClr val="E46B95"/>
    <a:srgbClr val="E5B2CF"/>
    <a:srgbClr val="00859B"/>
    <a:srgbClr val="00A78E"/>
    <a:srgbClr val="66CA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A530CB-DE58-48AC-AA2A-B3853254614F}" v="7" dt="2025-10-27T18:25:31.2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3814" autoAdjust="0"/>
    <p:restoredTop sz="96247" autoAdjust="0"/>
  </p:normalViewPr>
  <p:slideViewPr>
    <p:cSldViewPr snapToGrid="0">
      <p:cViewPr varScale="1">
        <p:scale>
          <a:sx n="98" d="100"/>
          <a:sy n="98" d="100"/>
        </p:scale>
        <p:origin x="181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microsoft.com/office/2018/10/relationships/authors" Target="authors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uld, Peter" userId="S::pgould@metlife.com::27f9db4b-21ba-469e-af28-d6664670f940" providerId="AD" clId="Web-{55CE80FC-152C-F495-AD49-B9284CA4A41B}"/>
    <pc:docChg chg="mod">
      <pc:chgData name="Gould, Peter" userId="S::pgould@metlife.com::27f9db4b-21ba-469e-af28-d6664670f940" providerId="AD" clId="Web-{55CE80FC-152C-F495-AD49-B9284CA4A41B}" dt="2025-10-14T16:16:44.938" v="0"/>
      <pc:docMkLst>
        <pc:docMk/>
      </pc:docMkLst>
    </pc:docChg>
  </pc:docChgLst>
  <pc:docChgLst>
    <pc:chgData name="Iadarola, Susan" userId="57b04af6-df4d-4e7f-9454-be9cdfefe277" providerId="ADAL" clId="{A525B963-6A6F-46C6-B11E-570D2B4CBEB8}"/>
    <pc:docChg chg="modSld">
      <pc:chgData name="Iadarola, Susan" userId="57b04af6-df4d-4e7f-9454-be9cdfefe277" providerId="ADAL" clId="{A525B963-6A6F-46C6-B11E-570D2B4CBEB8}" dt="2025-10-01T19:27:34.719" v="94" actId="20577"/>
      <pc:docMkLst>
        <pc:docMk/>
      </pc:docMkLst>
      <pc:sldChg chg="modSp mod">
        <pc:chgData name="Iadarola, Susan" userId="57b04af6-df4d-4e7f-9454-be9cdfefe277" providerId="ADAL" clId="{A525B963-6A6F-46C6-B11E-570D2B4CBEB8}" dt="2025-10-01T19:27:34.719" v="94" actId="20577"/>
        <pc:sldMkLst>
          <pc:docMk/>
          <pc:sldMk cId="1863351127" sldId="303"/>
        </pc:sldMkLst>
      </pc:sldChg>
    </pc:docChg>
  </pc:docChgLst>
  <pc:docChgLst>
    <pc:chgData name="Iadarola, Susan" userId="S::siadarola@metlife.com::57b04af6-df4d-4e7f-9454-be9cdfefe277" providerId="AD" clId="Web-{A5435540-236E-EAB4-22F3-B3A1455EBEE0}"/>
    <pc:docChg chg="modSld">
      <pc:chgData name="Iadarola, Susan" userId="S::siadarola@metlife.com::57b04af6-df4d-4e7f-9454-be9cdfefe277" providerId="AD" clId="Web-{A5435540-236E-EAB4-22F3-B3A1455EBEE0}" dt="2025-10-14T17:10:56.962" v="0" actId="20577"/>
      <pc:docMkLst>
        <pc:docMk/>
      </pc:docMkLst>
      <pc:sldChg chg="modSp">
        <pc:chgData name="Iadarola, Susan" userId="S::siadarola@metlife.com::57b04af6-df4d-4e7f-9454-be9cdfefe277" providerId="AD" clId="Web-{A5435540-236E-EAB4-22F3-B3A1455EBEE0}" dt="2025-10-14T17:10:56.962" v="0" actId="20577"/>
        <pc:sldMkLst>
          <pc:docMk/>
          <pc:sldMk cId="1863351127" sldId="303"/>
        </pc:sldMkLst>
        <pc:spChg chg="mod">
          <ac:chgData name="Iadarola, Susan" userId="S::siadarola@metlife.com::57b04af6-df4d-4e7f-9454-be9cdfefe277" providerId="AD" clId="Web-{A5435540-236E-EAB4-22F3-B3A1455EBEE0}" dt="2025-10-14T17:10:56.962" v="0" actId="20577"/>
          <ac:spMkLst>
            <pc:docMk/>
            <pc:sldMk cId="1863351127" sldId="303"/>
            <ac:spMk id="9" creationId="{4F687547-9827-B96A-13B4-26B7F4FAC7B6}"/>
          </ac:spMkLst>
        </pc:spChg>
      </pc:sldChg>
    </pc:docChg>
  </pc:docChgLst>
  <pc:docChgLst>
    <pc:chgData name="Iadarola, Susan" userId="57b04af6-df4d-4e7f-9454-be9cdfefe277" providerId="ADAL" clId="{CA78CA20-50E4-4CDB-B94F-E95A08FA4E62}"/>
    <pc:docChg chg="undo custSel modSld">
      <pc:chgData name="Iadarola, Susan" userId="57b04af6-df4d-4e7f-9454-be9cdfefe277" providerId="ADAL" clId="{CA78CA20-50E4-4CDB-B94F-E95A08FA4E62}" dt="2025-10-09T12:51:25.703" v="139" actId="20577"/>
      <pc:docMkLst>
        <pc:docMk/>
      </pc:docMkLst>
      <pc:sldChg chg="addSp modSp mod">
        <pc:chgData name="Iadarola, Susan" userId="57b04af6-df4d-4e7f-9454-be9cdfefe277" providerId="ADAL" clId="{CA78CA20-50E4-4CDB-B94F-E95A08FA4E62}" dt="2025-10-09T12:51:25.703" v="139" actId="20577"/>
        <pc:sldMkLst>
          <pc:docMk/>
          <pc:sldMk cId="1863351127" sldId="303"/>
        </pc:sldMkLst>
        <pc:spChg chg="add mod">
          <ac:chgData name="Iadarola, Susan" userId="57b04af6-df4d-4e7f-9454-be9cdfefe277" providerId="ADAL" clId="{CA78CA20-50E4-4CDB-B94F-E95A08FA4E62}" dt="2025-10-09T12:51:25.703" v="139" actId="20577"/>
          <ac:spMkLst>
            <pc:docMk/>
            <pc:sldMk cId="1863351127" sldId="303"/>
            <ac:spMk id="5" creationId="{FD1FC3C5-F262-8EAA-42EC-B78595256F44}"/>
          </ac:spMkLst>
        </pc:spChg>
        <pc:spChg chg="mod">
          <ac:chgData name="Iadarola, Susan" userId="57b04af6-df4d-4e7f-9454-be9cdfefe277" providerId="ADAL" clId="{CA78CA20-50E4-4CDB-B94F-E95A08FA4E62}" dt="2025-10-08T15:16:09.754" v="0" actId="20577"/>
          <ac:spMkLst>
            <pc:docMk/>
            <pc:sldMk cId="1863351127" sldId="303"/>
            <ac:spMk id="7" creationId="{DD57399C-2460-C1E1-A0AC-41AF5BF84911}"/>
          </ac:spMkLst>
        </pc:spChg>
      </pc:sldChg>
    </pc:docChg>
  </pc:docChgLst>
  <pc:docChgLst>
    <pc:chgData name="Iadarola, Susan" userId="57b04af6-df4d-4e7f-9454-be9cdfefe277" providerId="ADAL" clId="{7D720F08-8847-4EA8-A5C7-A9A073CE13CA}"/>
    <pc:docChg chg="undo custSel modSld">
      <pc:chgData name="Iadarola, Susan" userId="57b04af6-df4d-4e7f-9454-be9cdfefe277" providerId="ADAL" clId="{7D720F08-8847-4EA8-A5C7-A9A073CE13CA}" dt="2025-09-16T19:12:46.764" v="363" actId="6549"/>
      <pc:docMkLst>
        <pc:docMk/>
      </pc:docMkLst>
      <pc:sldChg chg="addSp delSp modSp mod modNotesTx">
        <pc:chgData name="Iadarola, Susan" userId="57b04af6-df4d-4e7f-9454-be9cdfefe277" providerId="ADAL" clId="{7D720F08-8847-4EA8-A5C7-A9A073CE13CA}" dt="2025-09-16T19:12:46.764" v="363" actId="6549"/>
        <pc:sldMkLst>
          <pc:docMk/>
          <pc:sldMk cId="1863351127" sldId="303"/>
        </pc:sldMkLst>
      </pc:sldChg>
    </pc:docChg>
  </pc:docChgLst>
  <pc:docChgLst>
    <pc:chgData name="Iadarola, Susan" userId="57b04af6-df4d-4e7f-9454-be9cdfefe277" providerId="ADAL" clId="{62A530CB-DE58-48AC-AA2A-B3853254614F}"/>
    <pc:docChg chg="modSld">
      <pc:chgData name="Iadarola, Susan" userId="57b04af6-df4d-4e7f-9454-be9cdfefe277" providerId="ADAL" clId="{62A530CB-DE58-48AC-AA2A-B3853254614F}" dt="2025-11-05T18:03:12.108" v="47" actId="20577"/>
      <pc:docMkLst>
        <pc:docMk/>
      </pc:docMkLst>
      <pc:sldChg chg="modSp mod modNotesTx">
        <pc:chgData name="Iadarola, Susan" userId="57b04af6-df4d-4e7f-9454-be9cdfefe277" providerId="ADAL" clId="{62A530CB-DE58-48AC-AA2A-B3853254614F}" dt="2025-11-05T18:03:12.108" v="47" actId="20577"/>
        <pc:sldMkLst>
          <pc:docMk/>
          <pc:sldMk cId="1863351127" sldId="303"/>
        </pc:sldMkLst>
        <pc:spChg chg="mod">
          <ac:chgData name="Iadarola, Susan" userId="57b04af6-df4d-4e7f-9454-be9cdfefe277" providerId="ADAL" clId="{62A530CB-DE58-48AC-AA2A-B3853254614F}" dt="2025-10-20T19:27:16.394" v="37" actId="108"/>
          <ac:spMkLst>
            <pc:docMk/>
            <pc:sldMk cId="1863351127" sldId="303"/>
            <ac:spMk id="14" creationId="{702EF17D-A0FA-DB9E-12FB-461226A2DDBF}"/>
          </ac:spMkLst>
        </pc:spChg>
        <pc:spChg chg="mod">
          <ac:chgData name="Iadarola, Susan" userId="57b04af6-df4d-4e7f-9454-be9cdfefe277" providerId="ADAL" clId="{62A530CB-DE58-48AC-AA2A-B3853254614F}" dt="2025-11-05T18:03:12.108" v="47" actId="20577"/>
          <ac:spMkLst>
            <pc:docMk/>
            <pc:sldMk cId="1863351127" sldId="303"/>
            <ac:spMk id="26" creationId="{EFE9AF98-FE2B-EE92-DA4A-B0600D65D56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B0D7F4-526B-4834-B5FF-3F0672CC2884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1"/>
      <dgm:spPr/>
    </dgm:pt>
    <dgm:pt modelId="{3A93B4BC-5189-43F7-95A6-94ECC387553D}">
      <dgm:prSet phldrT="[Text]"/>
      <dgm:spPr/>
      <dgm:t>
        <a:bodyPr/>
        <a:lstStyle/>
        <a:p>
          <a:r>
            <a:rPr lang="en-US" dirty="0"/>
            <a:t>Emotional Reassurance</a:t>
          </a:r>
        </a:p>
      </dgm:t>
    </dgm:pt>
    <dgm:pt modelId="{1838A66B-09A6-4A8F-9699-D797139245CE}" type="parTrans" cxnId="{E7248044-4CAF-414E-A97D-1DCC3FF73FEF}">
      <dgm:prSet/>
      <dgm:spPr/>
      <dgm:t>
        <a:bodyPr/>
        <a:lstStyle/>
        <a:p>
          <a:endParaRPr lang="en-US"/>
        </a:p>
      </dgm:t>
    </dgm:pt>
    <dgm:pt modelId="{0990EB07-7027-4847-A49D-5D7951AA3132}" type="sibTrans" cxnId="{E7248044-4CAF-414E-A97D-1DCC3FF73FEF}">
      <dgm:prSet/>
      <dgm:spPr/>
      <dgm:t>
        <a:bodyPr/>
        <a:lstStyle/>
        <a:p>
          <a:endParaRPr lang="en-US"/>
        </a:p>
      </dgm:t>
    </dgm:pt>
    <dgm:pt modelId="{D26B810A-B74C-49AB-A8AC-AFBBC30319C7}">
      <dgm:prSet phldrT="[Text]"/>
      <dgm:spPr/>
      <dgm:t>
        <a:bodyPr/>
        <a:lstStyle/>
        <a:p>
          <a:r>
            <a:rPr lang="en-US" dirty="0"/>
            <a:t>Myth-Busting Clarity</a:t>
          </a:r>
        </a:p>
      </dgm:t>
    </dgm:pt>
    <dgm:pt modelId="{94D18F12-1A93-4AF2-A72A-CECFD4496AC9}" type="parTrans" cxnId="{50CFD38F-CD1D-43F4-91E4-78600017EADC}">
      <dgm:prSet/>
      <dgm:spPr/>
      <dgm:t>
        <a:bodyPr/>
        <a:lstStyle/>
        <a:p>
          <a:endParaRPr lang="en-US"/>
        </a:p>
      </dgm:t>
    </dgm:pt>
    <dgm:pt modelId="{F8DBD55A-CEA7-471F-9092-1AA00A2C447E}" type="sibTrans" cxnId="{50CFD38F-CD1D-43F4-91E4-78600017EADC}">
      <dgm:prSet/>
      <dgm:spPr/>
      <dgm:t>
        <a:bodyPr/>
        <a:lstStyle/>
        <a:p>
          <a:endParaRPr lang="en-US"/>
        </a:p>
      </dgm:t>
    </dgm:pt>
    <dgm:pt modelId="{975EA2D8-FA18-4B17-9619-5CB8DCBEE90E}">
      <dgm:prSet phldrT="[Text]"/>
      <dgm:spPr/>
      <dgm:t>
        <a:bodyPr/>
        <a:lstStyle/>
        <a:p>
          <a:r>
            <a:rPr lang="en-US" dirty="0"/>
            <a:t>Lifetime Income Supplement</a:t>
          </a:r>
        </a:p>
      </dgm:t>
    </dgm:pt>
    <dgm:pt modelId="{455589D3-D297-4278-B67F-119890AFB339}" type="parTrans" cxnId="{71DC1A03-0EF2-41F4-995B-0CDC87D459A3}">
      <dgm:prSet/>
      <dgm:spPr/>
      <dgm:t>
        <a:bodyPr/>
        <a:lstStyle/>
        <a:p>
          <a:endParaRPr lang="en-US"/>
        </a:p>
      </dgm:t>
    </dgm:pt>
    <dgm:pt modelId="{2FE42F05-21A5-460E-BFCA-C909C13328B3}" type="sibTrans" cxnId="{71DC1A03-0EF2-41F4-995B-0CDC87D459A3}">
      <dgm:prSet/>
      <dgm:spPr/>
      <dgm:t>
        <a:bodyPr/>
        <a:lstStyle/>
        <a:p>
          <a:endParaRPr lang="en-US"/>
        </a:p>
      </dgm:t>
    </dgm:pt>
    <dgm:pt modelId="{210E7C41-AECF-465E-AC6A-1D51E6F21B64}">
      <dgm:prSet phldrT="[Text]"/>
      <dgm:spPr/>
      <dgm:t>
        <a:bodyPr/>
        <a:lstStyle/>
        <a:p>
          <a:r>
            <a:rPr lang="en-US" dirty="0"/>
            <a:t>Partial Lifetime Income Story</a:t>
          </a:r>
        </a:p>
      </dgm:t>
    </dgm:pt>
    <dgm:pt modelId="{31FE8037-8601-4EED-A440-7D227C50D405}" type="parTrans" cxnId="{4F93289A-3739-4AB3-B8BF-CED9E452D584}">
      <dgm:prSet/>
      <dgm:spPr/>
      <dgm:t>
        <a:bodyPr/>
        <a:lstStyle/>
        <a:p>
          <a:endParaRPr lang="en-US"/>
        </a:p>
      </dgm:t>
    </dgm:pt>
    <dgm:pt modelId="{D650D8EB-D5B6-42BD-8833-3514D1E8013B}" type="sibTrans" cxnId="{4F93289A-3739-4AB3-B8BF-CED9E452D584}">
      <dgm:prSet/>
      <dgm:spPr/>
      <dgm:t>
        <a:bodyPr/>
        <a:lstStyle/>
        <a:p>
          <a:endParaRPr lang="en-US"/>
        </a:p>
      </dgm:t>
    </dgm:pt>
    <dgm:pt modelId="{5E43327C-5DD9-4DAF-B99F-86DF3E824B34}">
      <dgm:prSet phldrT="[Text]"/>
      <dgm:spPr/>
      <dgm:t>
        <a:bodyPr/>
        <a:lstStyle/>
        <a:p>
          <a:r>
            <a:rPr lang="en-US" dirty="0"/>
            <a:t>Longevity Risk Awareness</a:t>
          </a:r>
        </a:p>
      </dgm:t>
    </dgm:pt>
    <dgm:pt modelId="{4B07EB16-C0F7-4CB9-8D1E-DF0DCE5EACC5}" type="parTrans" cxnId="{936EAEF7-9E7C-48AA-9C52-C2E3912F22D2}">
      <dgm:prSet/>
      <dgm:spPr/>
      <dgm:t>
        <a:bodyPr/>
        <a:lstStyle/>
        <a:p>
          <a:endParaRPr lang="en-US"/>
        </a:p>
      </dgm:t>
    </dgm:pt>
    <dgm:pt modelId="{9B0ABF5D-D56F-4F31-A822-F8B1181F5172}" type="sibTrans" cxnId="{936EAEF7-9E7C-48AA-9C52-C2E3912F22D2}">
      <dgm:prSet/>
      <dgm:spPr/>
      <dgm:t>
        <a:bodyPr/>
        <a:lstStyle/>
        <a:p>
          <a:endParaRPr lang="en-US"/>
        </a:p>
      </dgm:t>
    </dgm:pt>
    <dgm:pt modelId="{933AE98E-D3E1-4E08-A527-0ACDE1FAC567}">
      <dgm:prSet phldrT="[Text]"/>
      <dgm:spPr/>
      <dgm:t>
        <a:bodyPr/>
        <a:lstStyle/>
        <a:p>
          <a:r>
            <a:rPr lang="en-US" dirty="0"/>
            <a:t>Actionable Guidance</a:t>
          </a:r>
        </a:p>
      </dgm:t>
    </dgm:pt>
    <dgm:pt modelId="{EB5279D2-7EE6-4412-A268-294339E7502F}" type="parTrans" cxnId="{367A4618-8E44-4852-BAB7-E8D709556318}">
      <dgm:prSet/>
      <dgm:spPr/>
      <dgm:t>
        <a:bodyPr/>
        <a:lstStyle/>
        <a:p>
          <a:endParaRPr lang="en-US"/>
        </a:p>
      </dgm:t>
    </dgm:pt>
    <dgm:pt modelId="{49CD1CA6-DCEF-4FEE-B13E-0E956B0F53B0}" type="sibTrans" cxnId="{367A4618-8E44-4852-BAB7-E8D709556318}">
      <dgm:prSet/>
      <dgm:spPr/>
      <dgm:t>
        <a:bodyPr/>
        <a:lstStyle/>
        <a:p>
          <a:endParaRPr lang="en-US"/>
        </a:p>
      </dgm:t>
    </dgm:pt>
    <dgm:pt modelId="{E50FAB5D-0035-46DB-AD1E-1F6B506CBD17}" type="pres">
      <dgm:prSet presAssocID="{2EB0D7F4-526B-4834-B5FF-3F0672CC2884}" presName="Name0" presStyleCnt="0">
        <dgm:presLayoutVars>
          <dgm:dir/>
          <dgm:resizeHandles val="exact"/>
        </dgm:presLayoutVars>
      </dgm:prSet>
      <dgm:spPr/>
    </dgm:pt>
    <dgm:pt modelId="{BDE7DDBF-B586-4540-A8B3-D8566D47E4BB}" type="pres">
      <dgm:prSet presAssocID="{3A93B4BC-5189-43F7-95A6-94ECC387553D}" presName="composite" presStyleCnt="0"/>
      <dgm:spPr/>
    </dgm:pt>
    <dgm:pt modelId="{925A6F96-B469-44DD-9C64-B6D60905C010}" type="pres">
      <dgm:prSet presAssocID="{3A93B4BC-5189-43F7-95A6-94ECC387553D}" presName="bgChev" presStyleLbl="node1" presStyleIdx="0" presStyleCnt="6"/>
      <dgm:spPr/>
    </dgm:pt>
    <dgm:pt modelId="{8F55D344-B8C7-42B5-87CA-B0E73803C482}" type="pres">
      <dgm:prSet presAssocID="{3A93B4BC-5189-43F7-95A6-94ECC387553D}" presName="txNode" presStyleLbl="fgAcc1" presStyleIdx="0" presStyleCnt="6">
        <dgm:presLayoutVars>
          <dgm:bulletEnabled val="1"/>
        </dgm:presLayoutVars>
      </dgm:prSet>
      <dgm:spPr/>
    </dgm:pt>
    <dgm:pt modelId="{14F39C67-4ED7-4F8B-898B-4920361BDA86}" type="pres">
      <dgm:prSet presAssocID="{0990EB07-7027-4847-A49D-5D7951AA3132}" presName="compositeSpace" presStyleCnt="0"/>
      <dgm:spPr/>
    </dgm:pt>
    <dgm:pt modelId="{96DF4919-534A-4DD4-AA95-264CEDA4B0CC}" type="pres">
      <dgm:prSet presAssocID="{D26B810A-B74C-49AB-A8AC-AFBBC30319C7}" presName="composite" presStyleCnt="0"/>
      <dgm:spPr/>
    </dgm:pt>
    <dgm:pt modelId="{CA818713-F41D-4475-9DCA-FAD2625A34BB}" type="pres">
      <dgm:prSet presAssocID="{D26B810A-B74C-49AB-A8AC-AFBBC30319C7}" presName="bgChev" presStyleLbl="node1" presStyleIdx="1" presStyleCnt="6"/>
      <dgm:spPr/>
    </dgm:pt>
    <dgm:pt modelId="{8BF6DA9D-408C-4184-8F4B-8BC47DAB2BF7}" type="pres">
      <dgm:prSet presAssocID="{D26B810A-B74C-49AB-A8AC-AFBBC30319C7}" presName="txNode" presStyleLbl="fgAcc1" presStyleIdx="1" presStyleCnt="6">
        <dgm:presLayoutVars>
          <dgm:bulletEnabled val="1"/>
        </dgm:presLayoutVars>
      </dgm:prSet>
      <dgm:spPr/>
    </dgm:pt>
    <dgm:pt modelId="{0FF52C5B-D4DA-4359-893A-742A75F4F181}" type="pres">
      <dgm:prSet presAssocID="{F8DBD55A-CEA7-471F-9092-1AA00A2C447E}" presName="compositeSpace" presStyleCnt="0"/>
      <dgm:spPr/>
    </dgm:pt>
    <dgm:pt modelId="{C9743727-E42C-4C0C-B580-057AC20E4637}" type="pres">
      <dgm:prSet presAssocID="{975EA2D8-FA18-4B17-9619-5CB8DCBEE90E}" presName="composite" presStyleCnt="0"/>
      <dgm:spPr/>
    </dgm:pt>
    <dgm:pt modelId="{66EEEAB9-F417-4B91-8FE4-C6BDB4EB8CEC}" type="pres">
      <dgm:prSet presAssocID="{975EA2D8-FA18-4B17-9619-5CB8DCBEE90E}" presName="bgChev" presStyleLbl="node1" presStyleIdx="2" presStyleCnt="6"/>
      <dgm:spPr/>
    </dgm:pt>
    <dgm:pt modelId="{05F62950-62DB-477C-B2BA-DD82B36605AC}" type="pres">
      <dgm:prSet presAssocID="{975EA2D8-FA18-4B17-9619-5CB8DCBEE90E}" presName="txNode" presStyleLbl="fgAcc1" presStyleIdx="2" presStyleCnt="6">
        <dgm:presLayoutVars>
          <dgm:bulletEnabled val="1"/>
        </dgm:presLayoutVars>
      </dgm:prSet>
      <dgm:spPr/>
    </dgm:pt>
    <dgm:pt modelId="{577B6346-8BCA-4A49-8C4B-23031F02D228}" type="pres">
      <dgm:prSet presAssocID="{2FE42F05-21A5-460E-BFCA-C909C13328B3}" presName="compositeSpace" presStyleCnt="0"/>
      <dgm:spPr/>
    </dgm:pt>
    <dgm:pt modelId="{0FD4D7FD-F0A5-48E2-B952-5A618FDE035E}" type="pres">
      <dgm:prSet presAssocID="{5E43327C-5DD9-4DAF-B99F-86DF3E824B34}" presName="composite" presStyleCnt="0"/>
      <dgm:spPr/>
    </dgm:pt>
    <dgm:pt modelId="{A0CE8575-0A10-487E-90C9-FEEF34C1EC2A}" type="pres">
      <dgm:prSet presAssocID="{5E43327C-5DD9-4DAF-B99F-86DF3E824B34}" presName="bgChev" presStyleLbl="node1" presStyleIdx="3" presStyleCnt="6"/>
      <dgm:spPr/>
    </dgm:pt>
    <dgm:pt modelId="{1A4DE707-8194-4B96-BB45-EBF2948B7A4B}" type="pres">
      <dgm:prSet presAssocID="{5E43327C-5DD9-4DAF-B99F-86DF3E824B34}" presName="txNode" presStyleLbl="fgAcc1" presStyleIdx="3" presStyleCnt="6">
        <dgm:presLayoutVars>
          <dgm:bulletEnabled val="1"/>
        </dgm:presLayoutVars>
      </dgm:prSet>
      <dgm:spPr/>
    </dgm:pt>
    <dgm:pt modelId="{49FA8636-D7E7-4DA8-8290-8CE78A713E18}" type="pres">
      <dgm:prSet presAssocID="{9B0ABF5D-D56F-4F31-A822-F8B1181F5172}" presName="compositeSpace" presStyleCnt="0"/>
      <dgm:spPr/>
    </dgm:pt>
    <dgm:pt modelId="{3485090C-4ED6-4BE7-B15A-DD695F15F240}" type="pres">
      <dgm:prSet presAssocID="{210E7C41-AECF-465E-AC6A-1D51E6F21B64}" presName="composite" presStyleCnt="0"/>
      <dgm:spPr/>
    </dgm:pt>
    <dgm:pt modelId="{A67F1109-81D3-4FA1-95F5-2338766148F0}" type="pres">
      <dgm:prSet presAssocID="{210E7C41-AECF-465E-AC6A-1D51E6F21B64}" presName="bgChev" presStyleLbl="node1" presStyleIdx="4" presStyleCnt="6"/>
      <dgm:spPr/>
    </dgm:pt>
    <dgm:pt modelId="{15D3D795-486C-4254-8BF6-4D1AEF975063}" type="pres">
      <dgm:prSet presAssocID="{210E7C41-AECF-465E-AC6A-1D51E6F21B64}" presName="txNode" presStyleLbl="fgAcc1" presStyleIdx="4" presStyleCnt="6">
        <dgm:presLayoutVars>
          <dgm:bulletEnabled val="1"/>
        </dgm:presLayoutVars>
      </dgm:prSet>
      <dgm:spPr/>
    </dgm:pt>
    <dgm:pt modelId="{F4925FC7-EE34-400C-A352-0DB52834EB9F}" type="pres">
      <dgm:prSet presAssocID="{D650D8EB-D5B6-42BD-8833-3514D1E8013B}" presName="compositeSpace" presStyleCnt="0"/>
      <dgm:spPr/>
    </dgm:pt>
    <dgm:pt modelId="{51FBABBF-CE6C-410D-9EC2-338319500197}" type="pres">
      <dgm:prSet presAssocID="{933AE98E-D3E1-4E08-A527-0ACDE1FAC567}" presName="composite" presStyleCnt="0"/>
      <dgm:spPr/>
    </dgm:pt>
    <dgm:pt modelId="{E3C8C2B3-8BBC-43C7-848D-B62DE6D9FE1E}" type="pres">
      <dgm:prSet presAssocID="{933AE98E-D3E1-4E08-A527-0ACDE1FAC567}" presName="bgChev" presStyleLbl="node1" presStyleIdx="5" presStyleCnt="6"/>
      <dgm:spPr/>
    </dgm:pt>
    <dgm:pt modelId="{0E97A887-22AE-4094-8ADE-837C38FB6E0F}" type="pres">
      <dgm:prSet presAssocID="{933AE98E-D3E1-4E08-A527-0ACDE1FAC567}" presName="txNode" presStyleLbl="fgAcc1" presStyleIdx="5" presStyleCnt="6">
        <dgm:presLayoutVars>
          <dgm:bulletEnabled val="1"/>
        </dgm:presLayoutVars>
      </dgm:prSet>
      <dgm:spPr/>
    </dgm:pt>
  </dgm:ptLst>
  <dgm:cxnLst>
    <dgm:cxn modelId="{6D9DBA01-7259-4EA0-A540-3B83EBE2C402}" type="presOf" srcId="{D26B810A-B74C-49AB-A8AC-AFBBC30319C7}" destId="{8BF6DA9D-408C-4184-8F4B-8BC47DAB2BF7}" srcOrd="0" destOrd="0" presId="urn:microsoft.com/office/officeart/2005/8/layout/chevronAccent+Icon"/>
    <dgm:cxn modelId="{71DC1A03-0EF2-41F4-995B-0CDC87D459A3}" srcId="{2EB0D7F4-526B-4834-B5FF-3F0672CC2884}" destId="{975EA2D8-FA18-4B17-9619-5CB8DCBEE90E}" srcOrd="2" destOrd="0" parTransId="{455589D3-D297-4278-B67F-119890AFB339}" sibTransId="{2FE42F05-21A5-460E-BFCA-C909C13328B3}"/>
    <dgm:cxn modelId="{1A98ED11-03B2-4430-A96D-F6B4CA0DE0B8}" type="presOf" srcId="{2EB0D7F4-526B-4834-B5FF-3F0672CC2884}" destId="{E50FAB5D-0035-46DB-AD1E-1F6B506CBD17}" srcOrd="0" destOrd="0" presId="urn:microsoft.com/office/officeart/2005/8/layout/chevronAccent+Icon"/>
    <dgm:cxn modelId="{367A4618-8E44-4852-BAB7-E8D709556318}" srcId="{2EB0D7F4-526B-4834-B5FF-3F0672CC2884}" destId="{933AE98E-D3E1-4E08-A527-0ACDE1FAC567}" srcOrd="5" destOrd="0" parTransId="{EB5279D2-7EE6-4412-A268-294339E7502F}" sibTransId="{49CD1CA6-DCEF-4FEE-B13E-0E956B0F53B0}"/>
    <dgm:cxn modelId="{0C7B6063-47B4-49F8-A4A2-045511DC386E}" type="presOf" srcId="{975EA2D8-FA18-4B17-9619-5CB8DCBEE90E}" destId="{05F62950-62DB-477C-B2BA-DD82B36605AC}" srcOrd="0" destOrd="0" presId="urn:microsoft.com/office/officeart/2005/8/layout/chevronAccent+Icon"/>
    <dgm:cxn modelId="{E7248044-4CAF-414E-A97D-1DCC3FF73FEF}" srcId="{2EB0D7F4-526B-4834-B5FF-3F0672CC2884}" destId="{3A93B4BC-5189-43F7-95A6-94ECC387553D}" srcOrd="0" destOrd="0" parTransId="{1838A66B-09A6-4A8F-9699-D797139245CE}" sibTransId="{0990EB07-7027-4847-A49D-5D7951AA3132}"/>
    <dgm:cxn modelId="{50CFD38F-CD1D-43F4-91E4-78600017EADC}" srcId="{2EB0D7F4-526B-4834-B5FF-3F0672CC2884}" destId="{D26B810A-B74C-49AB-A8AC-AFBBC30319C7}" srcOrd="1" destOrd="0" parTransId="{94D18F12-1A93-4AF2-A72A-CECFD4496AC9}" sibTransId="{F8DBD55A-CEA7-471F-9092-1AA00A2C447E}"/>
    <dgm:cxn modelId="{96F9A492-8982-425D-9521-AF50919E4439}" type="presOf" srcId="{3A93B4BC-5189-43F7-95A6-94ECC387553D}" destId="{8F55D344-B8C7-42B5-87CA-B0E73803C482}" srcOrd="0" destOrd="0" presId="urn:microsoft.com/office/officeart/2005/8/layout/chevronAccent+Icon"/>
    <dgm:cxn modelId="{4F93289A-3739-4AB3-B8BF-CED9E452D584}" srcId="{2EB0D7F4-526B-4834-B5FF-3F0672CC2884}" destId="{210E7C41-AECF-465E-AC6A-1D51E6F21B64}" srcOrd="4" destOrd="0" parTransId="{31FE8037-8601-4EED-A440-7D227C50D405}" sibTransId="{D650D8EB-D5B6-42BD-8833-3514D1E8013B}"/>
    <dgm:cxn modelId="{74D000A0-399B-4301-AF93-C4386B21D660}" type="presOf" srcId="{5E43327C-5DD9-4DAF-B99F-86DF3E824B34}" destId="{1A4DE707-8194-4B96-BB45-EBF2948B7A4B}" srcOrd="0" destOrd="0" presId="urn:microsoft.com/office/officeart/2005/8/layout/chevronAccent+Icon"/>
    <dgm:cxn modelId="{EA52D7BA-F486-4A73-8F6B-8707E2CE8EA0}" type="presOf" srcId="{210E7C41-AECF-465E-AC6A-1D51E6F21B64}" destId="{15D3D795-486C-4254-8BF6-4D1AEF975063}" srcOrd="0" destOrd="0" presId="urn:microsoft.com/office/officeart/2005/8/layout/chevronAccent+Icon"/>
    <dgm:cxn modelId="{804BB6BE-1913-4824-AACD-007DF43BB7CB}" type="presOf" srcId="{933AE98E-D3E1-4E08-A527-0ACDE1FAC567}" destId="{0E97A887-22AE-4094-8ADE-837C38FB6E0F}" srcOrd="0" destOrd="0" presId="urn:microsoft.com/office/officeart/2005/8/layout/chevronAccent+Icon"/>
    <dgm:cxn modelId="{936EAEF7-9E7C-48AA-9C52-C2E3912F22D2}" srcId="{2EB0D7F4-526B-4834-B5FF-3F0672CC2884}" destId="{5E43327C-5DD9-4DAF-B99F-86DF3E824B34}" srcOrd="3" destOrd="0" parTransId="{4B07EB16-C0F7-4CB9-8D1E-DF0DCE5EACC5}" sibTransId="{9B0ABF5D-D56F-4F31-A822-F8B1181F5172}"/>
    <dgm:cxn modelId="{F8FBA11E-2E8A-41E1-9C75-ABC3F98DA1B9}" type="presParOf" srcId="{E50FAB5D-0035-46DB-AD1E-1F6B506CBD17}" destId="{BDE7DDBF-B586-4540-A8B3-D8566D47E4BB}" srcOrd="0" destOrd="0" presId="urn:microsoft.com/office/officeart/2005/8/layout/chevronAccent+Icon"/>
    <dgm:cxn modelId="{433CCB00-9717-4070-8EE4-9B281B06EEFD}" type="presParOf" srcId="{BDE7DDBF-B586-4540-A8B3-D8566D47E4BB}" destId="{925A6F96-B469-44DD-9C64-B6D60905C010}" srcOrd="0" destOrd="0" presId="urn:microsoft.com/office/officeart/2005/8/layout/chevronAccent+Icon"/>
    <dgm:cxn modelId="{BE3FA7F3-047F-4CD9-95D6-6F1DBBE3B43E}" type="presParOf" srcId="{BDE7DDBF-B586-4540-A8B3-D8566D47E4BB}" destId="{8F55D344-B8C7-42B5-87CA-B0E73803C482}" srcOrd="1" destOrd="0" presId="urn:microsoft.com/office/officeart/2005/8/layout/chevronAccent+Icon"/>
    <dgm:cxn modelId="{37831B72-F68A-4069-9000-A2C9010AE583}" type="presParOf" srcId="{E50FAB5D-0035-46DB-AD1E-1F6B506CBD17}" destId="{14F39C67-4ED7-4F8B-898B-4920361BDA86}" srcOrd="1" destOrd="0" presId="urn:microsoft.com/office/officeart/2005/8/layout/chevronAccent+Icon"/>
    <dgm:cxn modelId="{4AC82790-27C2-4406-827D-A0567C9DB801}" type="presParOf" srcId="{E50FAB5D-0035-46DB-AD1E-1F6B506CBD17}" destId="{96DF4919-534A-4DD4-AA95-264CEDA4B0CC}" srcOrd="2" destOrd="0" presId="urn:microsoft.com/office/officeart/2005/8/layout/chevronAccent+Icon"/>
    <dgm:cxn modelId="{A1003114-BE44-4D51-ACCC-05488869785D}" type="presParOf" srcId="{96DF4919-534A-4DD4-AA95-264CEDA4B0CC}" destId="{CA818713-F41D-4475-9DCA-FAD2625A34BB}" srcOrd="0" destOrd="0" presId="urn:microsoft.com/office/officeart/2005/8/layout/chevronAccent+Icon"/>
    <dgm:cxn modelId="{236C9201-CFC6-4718-A40B-17BDEB3E2FDD}" type="presParOf" srcId="{96DF4919-534A-4DD4-AA95-264CEDA4B0CC}" destId="{8BF6DA9D-408C-4184-8F4B-8BC47DAB2BF7}" srcOrd="1" destOrd="0" presId="urn:microsoft.com/office/officeart/2005/8/layout/chevronAccent+Icon"/>
    <dgm:cxn modelId="{CFDC9278-3A80-457D-B32D-CDC9C76AEB61}" type="presParOf" srcId="{E50FAB5D-0035-46DB-AD1E-1F6B506CBD17}" destId="{0FF52C5B-D4DA-4359-893A-742A75F4F181}" srcOrd="3" destOrd="0" presId="urn:microsoft.com/office/officeart/2005/8/layout/chevronAccent+Icon"/>
    <dgm:cxn modelId="{8E4FBEC2-011A-4991-B25F-8EE27DAF9875}" type="presParOf" srcId="{E50FAB5D-0035-46DB-AD1E-1F6B506CBD17}" destId="{C9743727-E42C-4C0C-B580-057AC20E4637}" srcOrd="4" destOrd="0" presId="urn:microsoft.com/office/officeart/2005/8/layout/chevronAccent+Icon"/>
    <dgm:cxn modelId="{5BFD891B-FBE8-446D-8492-B3C9A0F43C8B}" type="presParOf" srcId="{C9743727-E42C-4C0C-B580-057AC20E4637}" destId="{66EEEAB9-F417-4B91-8FE4-C6BDB4EB8CEC}" srcOrd="0" destOrd="0" presId="urn:microsoft.com/office/officeart/2005/8/layout/chevronAccent+Icon"/>
    <dgm:cxn modelId="{7E212121-18B3-4973-8722-0298203B9F7A}" type="presParOf" srcId="{C9743727-E42C-4C0C-B580-057AC20E4637}" destId="{05F62950-62DB-477C-B2BA-DD82B36605AC}" srcOrd="1" destOrd="0" presId="urn:microsoft.com/office/officeart/2005/8/layout/chevronAccent+Icon"/>
    <dgm:cxn modelId="{D64A2AA3-9965-45B3-97F9-6DBA50127A75}" type="presParOf" srcId="{E50FAB5D-0035-46DB-AD1E-1F6B506CBD17}" destId="{577B6346-8BCA-4A49-8C4B-23031F02D228}" srcOrd="5" destOrd="0" presId="urn:microsoft.com/office/officeart/2005/8/layout/chevronAccent+Icon"/>
    <dgm:cxn modelId="{7CEA37AF-B31F-4F96-B3F7-EC3C7990C868}" type="presParOf" srcId="{E50FAB5D-0035-46DB-AD1E-1F6B506CBD17}" destId="{0FD4D7FD-F0A5-48E2-B952-5A618FDE035E}" srcOrd="6" destOrd="0" presId="urn:microsoft.com/office/officeart/2005/8/layout/chevronAccent+Icon"/>
    <dgm:cxn modelId="{AF782D58-22E2-425B-BFF4-6D801CE9FC37}" type="presParOf" srcId="{0FD4D7FD-F0A5-48E2-B952-5A618FDE035E}" destId="{A0CE8575-0A10-487E-90C9-FEEF34C1EC2A}" srcOrd="0" destOrd="0" presId="urn:microsoft.com/office/officeart/2005/8/layout/chevronAccent+Icon"/>
    <dgm:cxn modelId="{C9137F6A-856E-421B-85AF-33584F648EFD}" type="presParOf" srcId="{0FD4D7FD-F0A5-48E2-B952-5A618FDE035E}" destId="{1A4DE707-8194-4B96-BB45-EBF2948B7A4B}" srcOrd="1" destOrd="0" presId="urn:microsoft.com/office/officeart/2005/8/layout/chevronAccent+Icon"/>
    <dgm:cxn modelId="{8CB8DA0B-A2A7-44F1-B72A-DB8F3FA8DF48}" type="presParOf" srcId="{E50FAB5D-0035-46DB-AD1E-1F6B506CBD17}" destId="{49FA8636-D7E7-4DA8-8290-8CE78A713E18}" srcOrd="7" destOrd="0" presId="urn:microsoft.com/office/officeart/2005/8/layout/chevronAccent+Icon"/>
    <dgm:cxn modelId="{9170031F-2EFA-46C4-978B-591B8F3BAC54}" type="presParOf" srcId="{E50FAB5D-0035-46DB-AD1E-1F6B506CBD17}" destId="{3485090C-4ED6-4BE7-B15A-DD695F15F240}" srcOrd="8" destOrd="0" presId="urn:microsoft.com/office/officeart/2005/8/layout/chevronAccent+Icon"/>
    <dgm:cxn modelId="{28B91751-0373-4AA0-B5C6-ECEC894FECE7}" type="presParOf" srcId="{3485090C-4ED6-4BE7-B15A-DD695F15F240}" destId="{A67F1109-81D3-4FA1-95F5-2338766148F0}" srcOrd="0" destOrd="0" presId="urn:microsoft.com/office/officeart/2005/8/layout/chevronAccent+Icon"/>
    <dgm:cxn modelId="{DCAD4CB7-C597-4CCA-9D55-134A37D86932}" type="presParOf" srcId="{3485090C-4ED6-4BE7-B15A-DD695F15F240}" destId="{15D3D795-486C-4254-8BF6-4D1AEF975063}" srcOrd="1" destOrd="0" presId="urn:microsoft.com/office/officeart/2005/8/layout/chevronAccent+Icon"/>
    <dgm:cxn modelId="{EE4B3905-373A-4413-B7FA-910E643B4FC1}" type="presParOf" srcId="{E50FAB5D-0035-46DB-AD1E-1F6B506CBD17}" destId="{F4925FC7-EE34-400C-A352-0DB52834EB9F}" srcOrd="9" destOrd="0" presId="urn:microsoft.com/office/officeart/2005/8/layout/chevronAccent+Icon"/>
    <dgm:cxn modelId="{F9343CDA-69E9-4044-9975-CB284CACE48F}" type="presParOf" srcId="{E50FAB5D-0035-46DB-AD1E-1F6B506CBD17}" destId="{51FBABBF-CE6C-410D-9EC2-338319500197}" srcOrd="10" destOrd="0" presId="urn:microsoft.com/office/officeart/2005/8/layout/chevronAccent+Icon"/>
    <dgm:cxn modelId="{45E1A31C-CD45-4227-AAAD-89750AD62780}" type="presParOf" srcId="{51FBABBF-CE6C-410D-9EC2-338319500197}" destId="{E3C8C2B3-8BBC-43C7-848D-B62DE6D9FE1E}" srcOrd="0" destOrd="0" presId="urn:microsoft.com/office/officeart/2005/8/layout/chevronAccent+Icon"/>
    <dgm:cxn modelId="{EF535791-82F0-44B4-BD7A-9704382EF013}" type="presParOf" srcId="{51FBABBF-CE6C-410D-9EC2-338319500197}" destId="{0E97A887-22AE-4094-8ADE-837C38FB6E0F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5A6F96-B469-44DD-9C64-B6D60905C010}">
      <dsp:nvSpPr>
        <dsp:cNvPr id="0" name=""/>
        <dsp:cNvSpPr/>
      </dsp:nvSpPr>
      <dsp:spPr>
        <a:xfrm>
          <a:off x="843" y="603925"/>
          <a:ext cx="1633364" cy="630478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55D344-B8C7-42B5-87CA-B0E73803C482}">
      <dsp:nvSpPr>
        <dsp:cNvPr id="0" name=""/>
        <dsp:cNvSpPr/>
      </dsp:nvSpPr>
      <dsp:spPr>
        <a:xfrm>
          <a:off x="436407" y="761544"/>
          <a:ext cx="1379285" cy="6304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Emotional Reassurance</a:t>
          </a:r>
        </a:p>
      </dsp:txBody>
      <dsp:txXfrm>
        <a:off x="454873" y="780010"/>
        <a:ext cx="1342353" cy="593546"/>
      </dsp:txXfrm>
    </dsp:sp>
    <dsp:sp modelId="{CA818713-F41D-4475-9DCA-FAD2625A34BB}">
      <dsp:nvSpPr>
        <dsp:cNvPr id="0" name=""/>
        <dsp:cNvSpPr/>
      </dsp:nvSpPr>
      <dsp:spPr>
        <a:xfrm>
          <a:off x="1866509" y="603925"/>
          <a:ext cx="1633364" cy="630478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F6DA9D-408C-4184-8F4B-8BC47DAB2BF7}">
      <dsp:nvSpPr>
        <dsp:cNvPr id="0" name=""/>
        <dsp:cNvSpPr/>
      </dsp:nvSpPr>
      <dsp:spPr>
        <a:xfrm>
          <a:off x="2302073" y="761544"/>
          <a:ext cx="1379285" cy="6304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Myth-Busting Clarity</a:t>
          </a:r>
        </a:p>
      </dsp:txBody>
      <dsp:txXfrm>
        <a:off x="2320539" y="780010"/>
        <a:ext cx="1342353" cy="593546"/>
      </dsp:txXfrm>
    </dsp:sp>
    <dsp:sp modelId="{66EEEAB9-F417-4B91-8FE4-C6BDB4EB8CEC}">
      <dsp:nvSpPr>
        <dsp:cNvPr id="0" name=""/>
        <dsp:cNvSpPr/>
      </dsp:nvSpPr>
      <dsp:spPr>
        <a:xfrm>
          <a:off x="3732174" y="603925"/>
          <a:ext cx="1633364" cy="630478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62950-62DB-477C-B2BA-DD82B36605AC}">
      <dsp:nvSpPr>
        <dsp:cNvPr id="0" name=""/>
        <dsp:cNvSpPr/>
      </dsp:nvSpPr>
      <dsp:spPr>
        <a:xfrm>
          <a:off x="4167738" y="761544"/>
          <a:ext cx="1379285" cy="6304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Lifetime Income Supplement</a:t>
          </a:r>
        </a:p>
      </dsp:txBody>
      <dsp:txXfrm>
        <a:off x="4186204" y="780010"/>
        <a:ext cx="1342353" cy="593546"/>
      </dsp:txXfrm>
    </dsp:sp>
    <dsp:sp modelId="{A0CE8575-0A10-487E-90C9-FEEF34C1EC2A}">
      <dsp:nvSpPr>
        <dsp:cNvPr id="0" name=""/>
        <dsp:cNvSpPr/>
      </dsp:nvSpPr>
      <dsp:spPr>
        <a:xfrm>
          <a:off x="5597840" y="603925"/>
          <a:ext cx="1633364" cy="630478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4DE707-8194-4B96-BB45-EBF2948B7A4B}">
      <dsp:nvSpPr>
        <dsp:cNvPr id="0" name=""/>
        <dsp:cNvSpPr/>
      </dsp:nvSpPr>
      <dsp:spPr>
        <a:xfrm>
          <a:off x="6033404" y="761544"/>
          <a:ext cx="1379285" cy="6304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Longevity Risk Awareness</a:t>
          </a:r>
        </a:p>
      </dsp:txBody>
      <dsp:txXfrm>
        <a:off x="6051870" y="780010"/>
        <a:ext cx="1342353" cy="593546"/>
      </dsp:txXfrm>
    </dsp:sp>
    <dsp:sp modelId="{A67F1109-81D3-4FA1-95F5-2338766148F0}">
      <dsp:nvSpPr>
        <dsp:cNvPr id="0" name=""/>
        <dsp:cNvSpPr/>
      </dsp:nvSpPr>
      <dsp:spPr>
        <a:xfrm>
          <a:off x="7463506" y="603925"/>
          <a:ext cx="1633364" cy="630478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D3D795-486C-4254-8BF6-4D1AEF975063}">
      <dsp:nvSpPr>
        <dsp:cNvPr id="0" name=""/>
        <dsp:cNvSpPr/>
      </dsp:nvSpPr>
      <dsp:spPr>
        <a:xfrm>
          <a:off x="7899069" y="761544"/>
          <a:ext cx="1379285" cy="6304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Partial Lifetime Income Story</a:t>
          </a:r>
        </a:p>
      </dsp:txBody>
      <dsp:txXfrm>
        <a:off x="7917535" y="780010"/>
        <a:ext cx="1342353" cy="593546"/>
      </dsp:txXfrm>
    </dsp:sp>
    <dsp:sp modelId="{E3C8C2B3-8BBC-43C7-848D-B62DE6D9FE1E}">
      <dsp:nvSpPr>
        <dsp:cNvPr id="0" name=""/>
        <dsp:cNvSpPr/>
      </dsp:nvSpPr>
      <dsp:spPr>
        <a:xfrm>
          <a:off x="9329171" y="603925"/>
          <a:ext cx="1633364" cy="630478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97A887-22AE-4094-8ADE-837C38FB6E0F}">
      <dsp:nvSpPr>
        <dsp:cNvPr id="0" name=""/>
        <dsp:cNvSpPr/>
      </dsp:nvSpPr>
      <dsp:spPr>
        <a:xfrm>
          <a:off x="9764735" y="761544"/>
          <a:ext cx="1379285" cy="6304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Actionable Guidance</a:t>
          </a:r>
        </a:p>
      </dsp:txBody>
      <dsp:txXfrm>
        <a:off x="9783201" y="780010"/>
        <a:ext cx="1342353" cy="5935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00">
              <a:latin typeface="Arial" charset="0"/>
              <a:cs typeface="Arial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541AEF-3112-6549-914A-E0D9B60F40EA}" type="datetimeFigureOut">
              <a:rPr lang="en-US" sz="1000" smtClean="0">
                <a:latin typeface="Arial" charset="0"/>
                <a:cs typeface="Arial" charset="0"/>
              </a:rPr>
              <a:t>11/5/2025</a:t>
            </a:fld>
            <a:endParaRPr lang="en-US" sz="1000">
              <a:latin typeface="Arial" charset="0"/>
              <a:cs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00">
              <a:latin typeface="Arial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293638-C25A-9844-8D5B-B0309EC5F961}" type="slidenum">
              <a:rPr lang="en-US" sz="1000" smtClean="0">
                <a:latin typeface="Arial" charset="0"/>
                <a:cs typeface="Arial" charset="0"/>
              </a:rPr>
              <a:t>‹#›</a:t>
            </a:fld>
            <a:endParaRPr lang="en-US" sz="100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8346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 b="0" i="0">
                <a:latin typeface="Arial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 b="0" i="0">
                <a:latin typeface="Arial" charset="0"/>
                <a:cs typeface="Arial" charset="0"/>
              </a:defRPr>
            </a:lvl1pPr>
          </a:lstStyle>
          <a:p>
            <a:fld id="{EC2C7003-A6A9-A249-88AD-8CFDA7DED64B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0" i="0">
                <a:latin typeface="Arial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 b="0" i="0">
                <a:latin typeface="Arial" charset="0"/>
                <a:cs typeface="Arial" charset="0"/>
              </a:defRPr>
            </a:lvl1pPr>
          </a:lstStyle>
          <a:p>
            <a:fld id="{50AD15A5-6128-B84F-818D-8AA5BDD9A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269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b="0" i="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eaLnBrk="1" latinLnBrk="0" hangingPunct="1">
      <a:defRPr sz="1200" b="0" i="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eaLnBrk="1" latinLnBrk="0" hangingPunct="1">
      <a:defRPr sz="1200" b="0" i="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eaLnBrk="1" latinLnBrk="0" hangingPunct="1">
      <a:defRPr sz="1200" b="0" i="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eaLnBrk="1" latinLnBrk="0" hangingPunct="1">
      <a:defRPr sz="1200" b="0" i="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Our audience 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includes: </a:t>
            </a:r>
            <a:endParaRPr lang="en-US" sz="1200" b="0" i="0" kern="1200" dirty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 </a:t>
            </a:r>
          </a:p>
          <a:p>
            <a:pPr lvl="0"/>
            <a:r>
              <a:rPr lang="en-US" sz="1200" b="1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Individuals—regardless of gender or marital status—who are retired or nearing retirement (55-75) and haven’t yet annuitized.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They originally chose an annuity through their workplace retirement plan as a way to save for retirement. Most were likely unaware of their distribution options, such as turning their savings into a steady income stream through annuitization, until they reached retirement.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 </a:t>
            </a:r>
          </a:p>
          <a:p>
            <a:pPr lvl="0"/>
            <a:r>
              <a:rPr lang="en-US" sz="1200" b="1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Individuals seeking guaranteed income: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Individuals who are primarily concerned with ensuring stable and reliable income throughout retirement. Predictable pension-like income stream —whether to support their lifestyle, cover specific expenses like living expenses, healthcare, or supplement what they already have.</a:t>
            </a:r>
            <a:b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</a:br>
            <a:endParaRPr lang="en-US" sz="1200" b="0" i="0" kern="1200" dirty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pPr lvl="0"/>
            <a:r>
              <a:rPr lang="en-US" sz="1200" b="1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Individuals with modest retirement savings: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Research suggests that those with smaller nest eggs (e.g., 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less than $250,000 account value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) may benefit most from annuitizing a larger portion of their savings.</a:t>
            </a:r>
            <a:b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</a:br>
            <a:endParaRPr lang="en-US" sz="1200" b="0" i="0" kern="1200" dirty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pPr lvl="0"/>
            <a:r>
              <a:rPr lang="en-US" sz="1200" b="1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Risk-averse customers: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Annuitization offers stability and protection from market volatility, appealing to those who prioritize safety over aggressive growth.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 </a:t>
            </a:r>
          </a:p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Customers who aren’t interested in annuitizing or making withdrawals aren’t our focus.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If their current products meet their needs and they don’t require additional income, we shouldn’t encourage them to make a change.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AD15A5-6128-B84F-818D-8AA5BDD9AF9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598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Page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0357338" cy="621792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9600" b="0" i="0">
                <a:solidFill>
                  <a:schemeClr val="bg1">
                    <a:lumMod val="85000"/>
                  </a:schemeClr>
                </a:solidFill>
                <a:latin typeface="+mn-lt"/>
                <a:cs typeface="Arial" charset="0"/>
              </a:defRPr>
            </a:lvl1pPr>
          </a:lstStyle>
          <a:p>
            <a:r>
              <a:rPr lang="en-US"/>
              <a:t>IMAGE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455613" y="3987483"/>
            <a:ext cx="6794350" cy="1215588"/>
          </a:xfrm>
        </p:spPr>
        <p:txBody>
          <a:bodyPr anchor="b"/>
          <a:lstStyle>
            <a:lvl1pPr algn="l">
              <a:lnSpc>
                <a:spcPct val="80000"/>
              </a:lnSpc>
              <a:defRPr sz="4800" b="1" i="0" cap="none" baseline="0">
                <a:solidFill>
                  <a:srgbClr val="FFFFFF"/>
                </a:solidFill>
                <a:latin typeface="+mj-lt"/>
                <a:cs typeface="Georgia Bold" charset="0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455613" y="5345291"/>
            <a:ext cx="5193792" cy="335328"/>
          </a:xfrm>
        </p:spPr>
        <p:txBody>
          <a:bodyPr anchor="t">
            <a:noAutofit/>
          </a:bodyPr>
          <a:lstStyle>
            <a:lvl1pPr marL="0" indent="0" algn="l">
              <a:lnSpc>
                <a:spcPct val="80000"/>
              </a:lnSpc>
              <a:spcBef>
                <a:spcPts val="300"/>
              </a:spcBef>
              <a:buNone/>
              <a:defRPr sz="1400" b="0" i="0" cap="none" spc="0" baseline="0">
                <a:solidFill>
                  <a:srgbClr val="FFFFFF"/>
                </a:solidFill>
                <a:latin typeface="+mn-lt"/>
                <a:cs typeface="Arial" charset="0"/>
              </a:defRPr>
            </a:lvl1pPr>
            <a:lvl2pPr marL="4567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Presentation subtitle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10357338" y="0"/>
            <a:ext cx="455612" cy="62179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charset="0"/>
              <a:cs typeface="Arial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10815764" y="0"/>
            <a:ext cx="1373061" cy="62179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charset="0"/>
              <a:cs typeface="Arial" charset="0"/>
            </a:endParaRP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FD90EA2B-7FD5-2347-BBDF-C0FF05C887F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</p:spTree>
    <p:extLst>
      <p:ext uri="{BB962C8B-B14F-4D97-AF65-F5344CB8AC3E}">
        <p14:creationId xmlns:p14="http://schemas.microsoft.com/office/powerpoint/2010/main" val="2461509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Layout -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9454896" cy="73161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200" y="1371600"/>
            <a:ext cx="9450388" cy="4838700"/>
          </a:xfrm>
        </p:spPr>
        <p:txBody>
          <a:bodyPr/>
          <a:lstStyle>
            <a:lvl1pPr>
              <a:defRPr sz="2000">
                <a:solidFill>
                  <a:schemeClr val="bg2"/>
                </a:solidFill>
              </a:defRPr>
            </a:lvl1pPr>
            <a:lvl2pPr>
              <a:defRPr sz="1800">
                <a:solidFill>
                  <a:schemeClr val="bg2"/>
                </a:solidFill>
              </a:defRPr>
            </a:lvl2pPr>
            <a:lvl3pPr>
              <a:defRPr sz="1600">
                <a:solidFill>
                  <a:schemeClr val="bg2"/>
                </a:solidFill>
              </a:defRPr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4507D7FB-EACF-674A-9B8F-AC3AFA372E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D32E2AC8-1423-6D47-BA55-E53A67175C0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776279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Layout - Title and three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9454896" cy="73161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200" y="1371600"/>
            <a:ext cx="9450388" cy="4838700"/>
          </a:xfrm>
        </p:spPr>
        <p:txBody>
          <a:bodyPr numCol="3" spcCol="137160"/>
          <a:lstStyle>
            <a:lvl1pPr>
              <a:defRPr sz="2000">
                <a:solidFill>
                  <a:schemeClr val="bg2"/>
                </a:solidFill>
              </a:defRPr>
            </a:lvl1pPr>
            <a:lvl2pPr>
              <a:defRPr sz="1800">
                <a:solidFill>
                  <a:schemeClr val="bg2"/>
                </a:solidFill>
              </a:defRPr>
            </a:lvl2pPr>
            <a:lvl3pPr>
              <a:defRPr sz="1600">
                <a:solidFill>
                  <a:schemeClr val="bg2"/>
                </a:solidFill>
              </a:defRPr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4507D7FB-EACF-674A-9B8F-AC3AFA372E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D32E2AC8-1423-6D47-BA55-E53A67175C0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934576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Layout - Title, head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9454896" cy="73152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200" y="1371600"/>
            <a:ext cx="9442450" cy="4838700"/>
          </a:xfrm>
        </p:spPr>
        <p:txBody>
          <a:bodyPr/>
          <a:lstStyle>
            <a:lvl1pPr>
              <a:spcBef>
                <a:spcPts val="1800"/>
              </a:spcBef>
              <a:defRPr sz="2000" b="1" i="0">
                <a:solidFill>
                  <a:schemeClr val="tx2"/>
                </a:solidFill>
                <a:latin typeface="+mn-lt"/>
                <a:ea typeface="Arial" charset="0"/>
                <a:cs typeface="Arial" charset="0"/>
              </a:defRPr>
            </a:lvl1pPr>
            <a:lvl2pPr marL="0" indent="0">
              <a:spcBef>
                <a:spcPts val="1200"/>
              </a:spcBef>
              <a:buFontTx/>
              <a:buNone/>
              <a:defRPr sz="2000"/>
            </a:lvl2pPr>
            <a:lvl3pPr marL="200025" indent="-200025">
              <a:spcBef>
                <a:spcPts val="600"/>
              </a:spcBef>
              <a:buFont typeface="Arial"/>
              <a:buChar char="•"/>
              <a:defRPr sz="1800"/>
            </a:lvl3pPr>
            <a:lvl4pPr marL="398463" indent="-200025">
              <a:buFont typeface="Lucida Grande"/>
              <a:buChar char="-"/>
              <a:defRPr sz="1600"/>
            </a:lvl4pPr>
            <a:lvl5pPr>
              <a:defRPr sz="1800"/>
            </a:lvl5pPr>
          </a:lstStyle>
          <a:p>
            <a:pPr lvl="0"/>
            <a:r>
              <a:rPr lang="en-US"/>
              <a:t>Header</a:t>
            </a:r>
          </a:p>
          <a:p>
            <a:pPr lvl="1"/>
            <a:r>
              <a:rPr lang="en-US"/>
              <a:t>First Level 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795B4020-BA1B-424F-8B93-3B8A415B57B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2594215-73D0-6E42-BBFD-7FE2B8C87FA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288681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Layout - Title, header, Subheader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9B372CB4-BC72-5843-B18C-A6DA70EBB7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9454896" cy="73152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EA1F2A-2A98-C741-B6CE-2AE83C9DEB2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371600"/>
            <a:ext cx="9442450" cy="4838700"/>
          </a:xfrm>
        </p:spPr>
        <p:txBody>
          <a:bodyPr/>
          <a:lstStyle>
            <a:lvl1pPr>
              <a:spcBef>
                <a:spcPts val="1800"/>
              </a:spcBef>
              <a:buFontTx/>
              <a:buNone/>
              <a:defRPr sz="2000" b="1" i="0">
                <a:solidFill>
                  <a:schemeClr val="tx2"/>
                </a:solidFill>
                <a:latin typeface="+mn-lt"/>
                <a:ea typeface="Arial" charset="0"/>
                <a:cs typeface="Arial" charset="0"/>
              </a:defRPr>
            </a:lvl1pPr>
            <a:lvl2pPr marL="0" indent="0">
              <a:spcBef>
                <a:spcPts val="1200"/>
              </a:spcBef>
              <a:buFontTx/>
              <a:buNone/>
              <a:defRPr sz="1400" b="0">
                <a:solidFill>
                  <a:schemeClr val="tx1"/>
                </a:solidFill>
              </a:defRPr>
            </a:lvl2pPr>
            <a:lvl3pPr marL="0" indent="0">
              <a:spcBef>
                <a:spcPts val="1200"/>
              </a:spcBef>
              <a:buFontTx/>
              <a:buNone/>
              <a:defRPr sz="2000"/>
            </a:lvl3pPr>
            <a:lvl4pPr marL="201168" indent="-200025">
              <a:spcBef>
                <a:spcPts val="600"/>
              </a:spcBef>
              <a:buFont typeface="Arial" panose="020B0604020202020204" pitchFamily="34" charset="0"/>
              <a:buChar char="•"/>
              <a:defRPr sz="1800"/>
            </a:lvl4pPr>
            <a:lvl5pPr marL="402336" indent="-201168">
              <a:defRPr sz="1600"/>
            </a:lvl5pPr>
          </a:lstStyle>
          <a:p>
            <a:pPr lvl="0"/>
            <a:r>
              <a:rPr lang="en-US"/>
              <a:t>Header</a:t>
            </a:r>
          </a:p>
          <a:p>
            <a:pPr lvl="1"/>
            <a:r>
              <a:rPr lang="en-US"/>
              <a:t>SUBHEADER</a:t>
            </a:r>
          </a:p>
          <a:p>
            <a:pPr lvl="2"/>
            <a:r>
              <a:rPr lang="en-US"/>
              <a:t>First Level </a:t>
            </a:r>
          </a:p>
          <a:p>
            <a:pPr lvl="3"/>
            <a:r>
              <a:rPr lang="en-US"/>
              <a:t>Second Level</a:t>
            </a:r>
          </a:p>
          <a:p>
            <a:pPr lvl="4"/>
            <a:r>
              <a:rPr lang="en-US"/>
              <a:t>Third Level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8DC2CE65-1FD0-BA43-A7EB-393335A154B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FEB393E3-9446-D449-9B0B-979D8F7A013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842067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page Image Layout - 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6075981" y="0"/>
            <a:ext cx="6112843" cy="621030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9600" b="0" i="0">
                <a:solidFill>
                  <a:schemeClr val="bg1">
                    <a:lumMod val="85000"/>
                  </a:schemeClr>
                </a:solidFill>
                <a:latin typeface="+mn-lt"/>
                <a:cs typeface="Arial" charset="0"/>
              </a:defRPr>
            </a:lvl1pPr>
          </a:lstStyle>
          <a:p>
            <a:r>
              <a:rPr lang="en-US"/>
              <a:t>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5394960" cy="73152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200" y="1371600"/>
            <a:ext cx="5394960" cy="48387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6B7189FC-4DF1-9D43-AA9F-1EA46A9FA5E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EC4D80BF-5282-7B4E-9AEE-2E1181EDA1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567048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page image, Title, Header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5394960" cy="73152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200" y="1371600"/>
            <a:ext cx="5394960" cy="4838700"/>
          </a:xfrm>
        </p:spPr>
        <p:txBody>
          <a:bodyPr/>
          <a:lstStyle>
            <a:lvl1pPr>
              <a:defRPr sz="2000" b="1" i="0">
                <a:solidFill>
                  <a:schemeClr val="tx2"/>
                </a:solidFill>
                <a:latin typeface="+mn-lt"/>
                <a:cs typeface="Arial" charset="0"/>
              </a:defRPr>
            </a:lvl1pPr>
            <a:lvl2pPr marL="0" indent="0">
              <a:spcBef>
                <a:spcPts val="1200"/>
              </a:spcBef>
              <a:buFontTx/>
              <a:buNone/>
              <a:defRPr sz="2000">
                <a:latin typeface="+mn-lt"/>
              </a:defRPr>
            </a:lvl2pPr>
            <a:lvl3pPr marL="200025" indent="-200025">
              <a:spcBef>
                <a:spcPts val="600"/>
              </a:spcBef>
              <a:buFont typeface="Arial"/>
              <a:buChar char="•"/>
              <a:defRPr sz="1800">
                <a:latin typeface="+mn-lt"/>
              </a:defRPr>
            </a:lvl3pPr>
            <a:lvl4pPr marL="398463" indent="-200025">
              <a:buFont typeface="Lucida Grande"/>
              <a:buChar char="-"/>
              <a:defRPr sz="1600">
                <a:latin typeface="+mn-lt"/>
              </a:defRPr>
            </a:lvl4pPr>
            <a:lvl5pPr>
              <a:defRPr sz="1800"/>
            </a:lvl5pPr>
          </a:lstStyle>
          <a:p>
            <a:pPr lvl="0"/>
            <a:r>
              <a:rPr lang="en-US"/>
              <a:t>Header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6075981" y="0"/>
            <a:ext cx="6112843" cy="621030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9600" b="0" i="0">
                <a:solidFill>
                  <a:schemeClr val="bg1">
                    <a:lumMod val="85000"/>
                  </a:schemeClr>
                </a:solidFill>
                <a:latin typeface="+mn-lt"/>
                <a:cs typeface="Arial" charset="0"/>
              </a:defRPr>
            </a:lvl1pPr>
          </a:lstStyle>
          <a:p>
            <a:r>
              <a:rPr lang="en-US"/>
              <a:t>IMAGE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76132B56-6ADC-AE42-9722-86E36E3EB2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64FB1594-DBA0-A342-871D-4BC60EFD909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95031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image layou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88825" cy="685800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9600" b="0" i="0">
                <a:solidFill>
                  <a:schemeClr val="bg1">
                    <a:lumMod val="85000"/>
                  </a:schemeClr>
                </a:solidFill>
                <a:latin typeface="+mn-lt"/>
                <a:cs typeface="Arial" charset="0"/>
              </a:defRPr>
            </a:lvl1pPr>
          </a:lstStyle>
          <a:p>
            <a:r>
              <a:rPr lang="en-US"/>
              <a:t>IMAGE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2943D5-ACF5-524F-A947-026C2A03CBA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964" y="6407355"/>
            <a:ext cx="1634349" cy="450645"/>
          </a:xfrm>
        </p:spPr>
        <p:txBody>
          <a:bodyPr/>
          <a:lstStyle>
            <a:lvl1pPr marL="342900" indent="-342900">
              <a:buSzPct val="200000"/>
              <a:buFontTx/>
              <a:buBlip>
                <a:blip r:embed="rId2"/>
              </a:buBlip>
              <a:defRPr sz="3750"/>
            </a:lvl1pPr>
            <a:lvl2pPr marL="200025" indent="-200025">
              <a:buFontTx/>
              <a:buBlip>
                <a:blip r:embed="rId3"/>
              </a:buBlip>
              <a:defRPr sz="5000"/>
            </a:lvl2pPr>
            <a:lvl3pPr marL="398463" indent="-200025">
              <a:buFontTx/>
              <a:buBlip>
                <a:blip r:embed="rId3"/>
              </a:buBlip>
              <a:defRPr sz="5000"/>
            </a:lvl3pPr>
            <a:lvl4pPr marL="622300" indent="-200025">
              <a:buFontTx/>
              <a:buBlip>
                <a:blip r:embed="rId3"/>
              </a:buBlip>
              <a:defRPr sz="5000"/>
            </a:lvl4pPr>
            <a:lvl5pPr marL="806450" indent="-182563">
              <a:buFontTx/>
              <a:buBlip>
                <a:blip r:embed="rId3"/>
              </a:buBlip>
              <a:defRPr sz="5000"/>
            </a:lvl5pPr>
          </a:lstStyle>
          <a:p>
            <a:pPr lvl="0"/>
            <a:r>
              <a:rPr lang="en-US"/>
              <a:t>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posing ideas, with backgrou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FF2B5EF4-FFF2-40B4-BE49-F238E27FC236}">
                <a16:creationId xmlns:a16="http://schemas.microsoft.com/office/drawing/2014/main" id="{2BDFCA7F-4CD9-714D-B4D7-E854E65D8D8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352" y="0"/>
            <a:ext cx="6091100" cy="621030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9600" b="0" i="0">
                <a:solidFill>
                  <a:schemeClr val="bg1">
                    <a:lumMod val="85000"/>
                  </a:schemeClr>
                </a:solidFill>
                <a:latin typeface="+mn-lt"/>
                <a:cs typeface="Arial" charset="0"/>
              </a:defRPr>
            </a:lvl1pPr>
          </a:lstStyle>
          <a:p>
            <a:r>
              <a:rPr lang="en-US"/>
              <a:t>IMAGE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A0AB7ECF-AF35-0B4F-985B-CE959695719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97725" y="0"/>
            <a:ext cx="6091100" cy="621030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9600" b="0" i="0">
                <a:solidFill>
                  <a:schemeClr val="bg1">
                    <a:lumMod val="85000"/>
                  </a:schemeClr>
                </a:solidFill>
                <a:latin typeface="+mn-lt"/>
                <a:cs typeface="Arial" charset="0"/>
              </a:defRPr>
            </a:lvl1pPr>
          </a:lstStyle>
          <a:p>
            <a:r>
              <a:rPr lang="en-US"/>
              <a:t>IMAGE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8B1E5BF-5D5C-434B-94A2-654E744B8DC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188944" y="1504121"/>
            <a:ext cx="2910508" cy="3657600"/>
          </a:xfrm>
          <a:solidFill>
            <a:schemeClr val="tx2"/>
          </a:solidFill>
        </p:spPr>
        <p:txBody>
          <a:bodyPr lIns="182880" rIns="182880" anchor="ctr"/>
          <a:lstStyle>
            <a:lvl1pPr algn="r">
              <a:lnSpc>
                <a:spcPct val="90000"/>
              </a:lnSpc>
              <a:defRPr sz="2000" b="1" i="0" baseline="0">
                <a:solidFill>
                  <a:schemeClr val="bg1"/>
                </a:solidFill>
                <a:latin typeface="+mn-lt"/>
                <a:ea typeface="Arial" charset="0"/>
                <a:cs typeface="Arial" charset="0"/>
              </a:defRPr>
            </a:lvl1pPr>
          </a:lstStyle>
          <a:p>
            <a:r>
              <a:rPr lang="en-US"/>
              <a:t>Opposing ideas </a:t>
            </a:r>
            <a:br>
              <a:rPr lang="en-US"/>
            </a:br>
            <a:r>
              <a:rPr lang="en-US"/>
              <a:t>with statements supported by graphics/images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338E9121-D362-254E-BBF5-2F509A16DF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7725" y="1504121"/>
            <a:ext cx="2907792" cy="3657600"/>
          </a:xfrm>
          <a:solidFill>
            <a:schemeClr val="accent4"/>
          </a:solidFill>
        </p:spPr>
        <p:txBody>
          <a:bodyPr lIns="182880" rIns="182880" anchor="ctr"/>
          <a:lstStyle>
            <a:lvl1pPr algn="l">
              <a:lnSpc>
                <a:spcPct val="90000"/>
              </a:lnSpc>
              <a:defRPr sz="2000" b="1" i="0">
                <a:solidFill>
                  <a:schemeClr val="tx1"/>
                </a:solidFill>
                <a:latin typeface="+mn-lt"/>
                <a:ea typeface="Arial" charset="0"/>
                <a:cs typeface="Arial" charset="0"/>
              </a:defRPr>
            </a:lvl1pPr>
            <a:lvl2pPr>
              <a:defRPr b="1" i="0">
                <a:latin typeface="MetLife Circular" charset="0"/>
                <a:ea typeface="MetLife Circular" charset="0"/>
                <a:cs typeface="MetLife Circular" charset="0"/>
              </a:defRPr>
            </a:lvl2pPr>
            <a:lvl3pPr>
              <a:defRPr b="1" i="0">
                <a:latin typeface="MetLife Circular" charset="0"/>
                <a:ea typeface="MetLife Circular" charset="0"/>
                <a:cs typeface="MetLife Circular" charset="0"/>
              </a:defRPr>
            </a:lvl3pPr>
            <a:lvl4pPr>
              <a:defRPr b="1" i="0">
                <a:latin typeface="MetLife Circular" charset="0"/>
                <a:ea typeface="MetLife Circular" charset="0"/>
                <a:cs typeface="MetLife Circular" charset="0"/>
              </a:defRPr>
            </a:lvl4pPr>
            <a:lvl5pPr>
              <a:defRPr b="1" i="0">
                <a:latin typeface="MetLife Circular" charset="0"/>
                <a:ea typeface="MetLife Circular" charset="0"/>
                <a:cs typeface="MetLife Circular" charset="0"/>
              </a:defRPr>
            </a:lvl5pPr>
          </a:lstStyle>
          <a:p>
            <a:pPr algn="l"/>
            <a:r>
              <a:rPr lang="en-US">
                <a:solidFill>
                  <a:schemeClr val="tx1"/>
                </a:solidFill>
              </a:rPr>
              <a:t>Opposing ideas </a:t>
            </a:r>
            <a:br>
              <a:rPr lang="en-US">
                <a:solidFill>
                  <a:schemeClr val="tx1"/>
                </a:solidFill>
              </a:rPr>
            </a:br>
            <a:r>
              <a:rPr lang="en-US">
                <a:solidFill>
                  <a:schemeClr val="tx1"/>
                </a:solidFill>
              </a:rPr>
              <a:t>with statements supported by graphics/images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DA604EF4-F41E-B445-A17E-62FBD29DE09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7B1A7E92-0B4E-C145-A23A-1272DFEBA75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169518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3 column layout w/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9454896" cy="73152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200" y="1371600"/>
            <a:ext cx="3884918" cy="48387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907EE6CB-CDB5-2D48-8610-759DE5A98C6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5477AD0-9793-774E-8C1E-58F75D412B3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420384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3 column layout w/ Title, header, 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9454896" cy="73152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200" y="1371600"/>
            <a:ext cx="3886200" cy="4838700"/>
          </a:xfrm>
        </p:spPr>
        <p:txBody>
          <a:bodyPr/>
          <a:lstStyle>
            <a:lvl1pPr>
              <a:spcBef>
                <a:spcPts val="1800"/>
              </a:spcBef>
              <a:defRPr sz="2000" b="1" i="0">
                <a:solidFill>
                  <a:schemeClr val="tx2"/>
                </a:solidFill>
                <a:latin typeface="+mn-lt"/>
                <a:cs typeface="Arial" charset="0"/>
              </a:defRPr>
            </a:lvl1pPr>
            <a:lvl2pPr marL="0" indent="0">
              <a:spcBef>
                <a:spcPts val="1200"/>
              </a:spcBef>
              <a:buFontTx/>
              <a:buNone/>
              <a:defRPr sz="2000">
                <a:latin typeface="+mn-lt"/>
              </a:defRPr>
            </a:lvl2pPr>
            <a:lvl3pPr marL="200025" indent="-200025">
              <a:spcBef>
                <a:spcPts val="600"/>
              </a:spcBef>
              <a:buFont typeface="Arial"/>
              <a:buChar char="•"/>
              <a:defRPr sz="1800">
                <a:latin typeface="+mn-lt"/>
              </a:defRPr>
            </a:lvl3pPr>
            <a:lvl4pPr marL="398463" indent="-200025">
              <a:buFont typeface="Lucida Grande"/>
              <a:buChar char="-"/>
              <a:defRPr sz="1600">
                <a:latin typeface="+mn-lt"/>
              </a:defRPr>
            </a:lvl4pPr>
            <a:lvl5pPr>
              <a:defRPr sz="1800"/>
            </a:lvl5pPr>
          </a:lstStyle>
          <a:p>
            <a:pPr lvl="0"/>
            <a:r>
              <a:rPr lang="en-US"/>
              <a:t>Header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DE73ADC8-3144-814C-B020-130A9761194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653885FD-54F1-1740-99A2-BF4D035D0F2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760572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Page - Revers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1" y="0"/>
            <a:ext cx="1218882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charset="0"/>
              <a:cs typeface="Arial" charset="0"/>
            </a:endParaRPr>
          </a:p>
        </p:txBody>
      </p:sp>
      <p:sp>
        <p:nvSpPr>
          <p:cNvPr id="8" name="Content Placeholder 8">
            <a:extLst>
              <a:ext uri="{FF2B5EF4-FFF2-40B4-BE49-F238E27FC236}">
                <a16:creationId xmlns:a16="http://schemas.microsoft.com/office/drawing/2014/main" id="{30D243D2-BC3C-A440-8E6C-A5ED6CDC7D64}"/>
              </a:ext>
            </a:extLst>
          </p:cNvPr>
          <p:cNvSpPr txBox="1">
            <a:spLocks/>
          </p:cNvSpPr>
          <p:nvPr userDrawn="1"/>
        </p:nvSpPr>
        <p:spPr>
          <a:xfrm>
            <a:off x="11454523" y="6418626"/>
            <a:ext cx="734302" cy="228600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Tx/>
              <a:buNone/>
              <a:tabLst>
                <a:tab pos="1201738" algn="l"/>
              </a:tabLst>
              <a:defRPr sz="800" b="0" i="0" kern="1200">
                <a:solidFill>
                  <a:schemeClr val="tx2"/>
                </a:solidFill>
                <a:latin typeface="Open Sans"/>
                <a:ea typeface="+mn-ea"/>
                <a:cs typeface="Open Sans"/>
              </a:defRPr>
            </a:lvl1pPr>
            <a:lvl2pPr marL="200025" indent="-200025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 typeface="Arial" pitchFamily="34" charset="0"/>
              <a:buChar char="•"/>
              <a:tabLst>
                <a:tab pos="1201738" algn="l"/>
              </a:tabLst>
              <a:defRPr sz="1600" b="0" i="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2pPr>
            <a:lvl3pPr marL="398463" indent="-200025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 typeface="Lucida Grande"/>
              <a:buChar char="−"/>
              <a:tabLst>
                <a:tab pos="1201738" algn="l"/>
              </a:tabLst>
              <a:defRPr sz="1600" b="0" i="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3pPr>
            <a:lvl4pPr marL="622300" indent="-200025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 typeface="Arial" pitchFamily="34" charset="0"/>
              <a:buChar char="•"/>
              <a:tabLst>
                <a:tab pos="1201738" algn="l"/>
              </a:tabLst>
              <a:defRPr sz="1600" b="0" i="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4pPr>
            <a:lvl5pPr marL="806450" indent="-182563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 typeface="Lucida Grande"/>
              <a:buChar char="−"/>
              <a:tabLst>
                <a:tab pos="1201738" algn="l"/>
              </a:tabLst>
              <a:defRPr sz="1600" b="0" i="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0" i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fld id="{38743595-4496-5147-A886-7D133864DF76}" type="slidenum">
              <a:rPr lang="en-US" sz="800" b="0" i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pPr algn="ctr"/>
              <a:t>‹#›</a:t>
            </a:fld>
            <a:endParaRPr lang="en-US" sz="800" b="0" i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0A6CA77-4A88-D242-9E7A-7B4965431CC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778" b="-5722"/>
          <a:stretch/>
        </p:blipFill>
        <p:spPr>
          <a:xfrm>
            <a:off x="273965" y="6215044"/>
            <a:ext cx="1676755" cy="693755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8AC0D03F-F761-764B-8C25-975C1CFF96A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white">
          <a:xfrm>
            <a:off x="455613" y="3987483"/>
            <a:ext cx="6794350" cy="1215588"/>
          </a:xfrm>
        </p:spPr>
        <p:txBody>
          <a:bodyPr anchor="b"/>
          <a:lstStyle>
            <a:lvl1pPr algn="l">
              <a:lnSpc>
                <a:spcPct val="80000"/>
              </a:lnSpc>
              <a:defRPr sz="4800" b="1" i="0" cap="none" baseline="0">
                <a:solidFill>
                  <a:srgbClr val="FFFFFF"/>
                </a:solidFill>
                <a:latin typeface="+mj-lt"/>
                <a:cs typeface="Georgia Bold" charset="0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CDE42373-4557-BB4F-9297-F9E4DB71836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 bwMode="white">
          <a:xfrm>
            <a:off x="455613" y="5345291"/>
            <a:ext cx="5193792" cy="335328"/>
          </a:xfrm>
        </p:spPr>
        <p:txBody>
          <a:bodyPr anchor="t">
            <a:noAutofit/>
          </a:bodyPr>
          <a:lstStyle>
            <a:lvl1pPr marL="0" indent="0" algn="l">
              <a:lnSpc>
                <a:spcPct val="80000"/>
              </a:lnSpc>
              <a:spcBef>
                <a:spcPts val="300"/>
              </a:spcBef>
              <a:buNone/>
              <a:defRPr sz="1400" b="0" i="0" cap="none" spc="0" baseline="0">
                <a:solidFill>
                  <a:srgbClr val="FFFFFF"/>
                </a:solidFill>
                <a:latin typeface="+mn-lt"/>
                <a:cs typeface="Arial" charset="0"/>
              </a:defRPr>
            </a:lvl1pPr>
            <a:lvl2pPr marL="4567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Presentation subtitle</a:t>
            </a:r>
          </a:p>
        </p:txBody>
      </p:sp>
    </p:spTree>
    <p:extLst>
      <p:ext uri="{BB962C8B-B14F-4D97-AF65-F5344CB8AC3E}">
        <p14:creationId xmlns:p14="http://schemas.microsoft.com/office/powerpoint/2010/main" val="3424721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Layout -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9454896" cy="73152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F0D4BBCD-C94D-D142-B586-78DE00C580E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B7F83008-2E35-8243-8E81-AEC51BC5EEE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4089958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page Image layout w/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E3D4699-D2FE-B745-9E79-959D810C1D11}"/>
              </a:ext>
            </a:extLst>
          </p:cNvPr>
          <p:cNvSpPr/>
          <p:nvPr userDrawn="1"/>
        </p:nvSpPr>
        <p:spPr>
          <a:xfrm>
            <a:off x="-1" y="0"/>
            <a:ext cx="6092757" cy="62179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charset="0"/>
              <a:cs typeface="Arial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4C1DF0D-FF9A-7B4F-8D13-A4E9D520B30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455613"/>
            <a:ext cx="5373757" cy="5428352"/>
          </a:xfrm>
        </p:spPr>
        <p:txBody>
          <a:bodyPr anchor="ctr"/>
          <a:lstStyle>
            <a:lvl1pPr algn="l">
              <a:lnSpc>
                <a:spcPct val="80000"/>
              </a:lnSpc>
              <a:defRPr sz="4800" b="1" i="0">
                <a:solidFill>
                  <a:schemeClr val="bg1"/>
                </a:solidFill>
                <a:latin typeface="+mj-lt"/>
                <a:ea typeface="Georgia Bold" charset="0"/>
                <a:cs typeface="Georgia Bold" charset="0"/>
              </a:defRPr>
            </a:lvl1pPr>
          </a:lstStyle>
          <a:p>
            <a:r>
              <a:rPr lang="en-US"/>
              <a:t>Statement with Image</a:t>
            </a:r>
          </a:p>
        </p:txBody>
      </p:sp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8A375DD5-750A-5848-BA73-53FB6274D8F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85489" y="0"/>
            <a:ext cx="6103336" cy="621792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9600" b="0" i="0">
                <a:solidFill>
                  <a:schemeClr val="bg1">
                    <a:lumMod val="85000"/>
                  </a:schemeClr>
                </a:solidFill>
                <a:latin typeface="+mn-lt"/>
                <a:cs typeface="Arial" charset="0"/>
              </a:defRPr>
            </a:lvl1pPr>
          </a:lstStyle>
          <a:p>
            <a:r>
              <a:rPr lang="en-US"/>
              <a:t>IMAGE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5F4EAF3A-1C47-2549-8829-7421B4DAD1F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9F4C2EC0-9229-404B-A5C8-2C5B7EDA4F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802262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layout with 1/4 column 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9125860" y="0"/>
            <a:ext cx="3062965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i="0"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8407292" cy="731520"/>
          </a:xfrm>
        </p:spPr>
        <p:txBody>
          <a:bodyPr anchor="t"/>
          <a:lstStyle>
            <a:lvl1pPr>
              <a:defRPr sz="2800" b="1" i="0">
                <a:solidFill>
                  <a:schemeClr val="accent1"/>
                </a:solidFill>
                <a:latin typeface="+mj-lt"/>
                <a:ea typeface="Georgia Bold" charset="0"/>
                <a:cs typeface="Georgia Bold" charset="0"/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198" y="1371600"/>
            <a:ext cx="8409340" cy="48387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C83ECFA4-BF7A-F940-99FB-09DBCE8506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E36B653D-6566-2148-BB67-F9F6AFF76F1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608084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/header/text layout with 1/4 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9125860" y="0"/>
            <a:ext cx="3062965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i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8407292" cy="731520"/>
          </a:xfrm>
        </p:spPr>
        <p:txBody>
          <a:bodyPr anchor="t"/>
          <a:lstStyle>
            <a:lvl1pPr>
              <a:defRPr sz="2800" b="1" i="0">
                <a:solidFill>
                  <a:schemeClr val="accent1"/>
                </a:solidFill>
                <a:latin typeface="+mj-lt"/>
                <a:ea typeface="Georgia Bold" charset="0"/>
                <a:cs typeface="Georgia Bold" charset="0"/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200" y="1371600"/>
            <a:ext cx="8412480" cy="4838700"/>
          </a:xfrm>
        </p:spPr>
        <p:txBody>
          <a:bodyPr/>
          <a:lstStyle>
            <a:lvl1pPr>
              <a:spcBef>
                <a:spcPts val="1800"/>
              </a:spcBef>
              <a:defRPr sz="2000" b="1" i="0">
                <a:solidFill>
                  <a:schemeClr val="tx2"/>
                </a:solidFill>
                <a:latin typeface="+mn-lt"/>
                <a:cs typeface="Arial" charset="0"/>
              </a:defRPr>
            </a:lvl1pPr>
            <a:lvl2pPr marL="0" indent="0">
              <a:spcBef>
                <a:spcPts val="1200"/>
              </a:spcBef>
              <a:buFontTx/>
              <a:buNone/>
              <a:defRPr sz="2000">
                <a:latin typeface="+mn-lt"/>
              </a:defRPr>
            </a:lvl2pPr>
            <a:lvl3pPr marL="200025" indent="-200025">
              <a:spcBef>
                <a:spcPts val="600"/>
              </a:spcBef>
              <a:buFont typeface="Arial"/>
              <a:buChar char="•"/>
              <a:defRPr sz="1800">
                <a:latin typeface="+mn-lt"/>
              </a:defRPr>
            </a:lvl3pPr>
            <a:lvl4pPr marL="398463" indent="-200025">
              <a:buFont typeface="Lucida Grande"/>
              <a:buChar char="-"/>
              <a:defRPr sz="1600">
                <a:latin typeface="+mn-lt"/>
              </a:defRPr>
            </a:lvl4pPr>
            <a:lvl5pPr>
              <a:defRPr sz="1800"/>
            </a:lvl5pPr>
          </a:lstStyle>
          <a:p>
            <a:pPr lvl="0"/>
            <a:r>
              <a:rPr lang="en-US"/>
              <a:t>Header</a:t>
            </a:r>
          </a:p>
          <a:p>
            <a:pPr lvl="1"/>
            <a:r>
              <a:rPr lang="en-US"/>
              <a:t>First Level 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5B5AF605-BA41-0C40-B302-1C5A18F230C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993E8A58-3B46-8C44-B1DB-F0A1F88D538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447264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/Solutions/Resul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8407292" cy="731520"/>
          </a:xfrm>
        </p:spPr>
        <p:txBody>
          <a:bodyPr anchor="t"/>
          <a:lstStyle>
            <a:lvl1pPr>
              <a:defRPr sz="2800" b="1" i="0">
                <a:solidFill>
                  <a:schemeClr val="accent1"/>
                </a:solidFill>
                <a:latin typeface="+mj-lt"/>
                <a:ea typeface="Georgia Bold" charset="0"/>
                <a:cs typeface="Georgia Bold" charset="0"/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43" name="Rectangle 7">
            <a:extLst>
              <a:ext uri="{FF2B5EF4-FFF2-40B4-BE49-F238E27FC236}">
                <a16:creationId xmlns:a16="http://schemas.microsoft.com/office/drawing/2014/main" id="{48605227-1789-764B-9FEE-2A07FD1050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5613" y="1376465"/>
            <a:ext cx="11277599" cy="1820549"/>
          </a:xfrm>
          <a:prstGeom prst="rect">
            <a:avLst/>
          </a:prstGeom>
          <a:solidFill>
            <a:schemeClr val="bg2">
              <a:lumMod val="40000"/>
              <a:lumOff val="60000"/>
              <a:alpha val="50000"/>
            </a:schemeClr>
          </a:solidFill>
          <a:ln w="19050" algn="ctr">
            <a:noFill/>
            <a:miter lim="800000"/>
            <a:headEnd/>
            <a:tailEnd/>
          </a:ln>
        </p:spPr>
        <p:txBody>
          <a:bodyPr lIns="91424" tIns="45712" rIns="91424" bIns="45712" anchor="ctr"/>
          <a:lstStyle/>
          <a:p>
            <a:endParaRPr lang="en-US" sz="1013">
              <a:solidFill>
                <a:prstClr val="black"/>
              </a:solidFill>
            </a:endParaRPr>
          </a:p>
        </p:txBody>
      </p:sp>
      <p:sp>
        <p:nvSpPr>
          <p:cNvPr id="48" name="Triangle 47">
            <a:extLst>
              <a:ext uri="{FF2B5EF4-FFF2-40B4-BE49-F238E27FC236}">
                <a16:creationId xmlns:a16="http://schemas.microsoft.com/office/drawing/2014/main" id="{28FCFDC2-2E45-BD42-9683-E4A2B0EBF286}"/>
              </a:ext>
            </a:extLst>
          </p:cNvPr>
          <p:cNvSpPr/>
          <p:nvPr userDrawn="1"/>
        </p:nvSpPr>
        <p:spPr>
          <a:xfrm rot="5400000">
            <a:off x="4752109" y="1568459"/>
            <a:ext cx="313604" cy="270348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  <a:cs typeface="Open Sans Bold"/>
            </a:endParaRPr>
          </a:p>
        </p:txBody>
      </p:sp>
      <p:sp>
        <p:nvSpPr>
          <p:cNvPr id="49" name="Rectangle 7">
            <a:extLst>
              <a:ext uri="{FF2B5EF4-FFF2-40B4-BE49-F238E27FC236}">
                <a16:creationId xmlns:a16="http://schemas.microsoft.com/office/drawing/2014/main" id="{8013A9B8-83EF-B141-B588-B5A2EE87771A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457200" y="3500490"/>
            <a:ext cx="11277599" cy="2643327"/>
          </a:xfrm>
          <a:prstGeom prst="rect">
            <a:avLst/>
          </a:prstGeom>
          <a:solidFill>
            <a:schemeClr val="bg2">
              <a:lumMod val="40000"/>
              <a:lumOff val="60000"/>
              <a:alpha val="50000"/>
            </a:schemeClr>
          </a:solidFill>
          <a:ln w="19050" algn="ctr">
            <a:noFill/>
            <a:miter lim="800000"/>
            <a:headEnd/>
            <a:tailEnd/>
          </a:ln>
        </p:spPr>
        <p:txBody>
          <a:bodyPr lIns="91424" tIns="45712" rIns="91424" bIns="45712" anchor="ctr"/>
          <a:lstStyle/>
          <a:p>
            <a:endParaRPr lang="en-US" sz="1013">
              <a:solidFill>
                <a:prstClr val="black"/>
              </a:solidFill>
            </a:endParaRPr>
          </a:p>
        </p:txBody>
      </p:sp>
      <p:sp>
        <p:nvSpPr>
          <p:cNvPr id="50" name="Rectangle 9">
            <a:extLst>
              <a:ext uri="{FF2B5EF4-FFF2-40B4-BE49-F238E27FC236}">
                <a16:creationId xmlns:a16="http://schemas.microsoft.com/office/drawing/2014/main" id="{FF210F3A-A481-3E43-BA64-7BCD81E406A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574612" y="3940839"/>
            <a:ext cx="11043341" cy="2117928"/>
          </a:xfrm>
          <a:prstGeom prst="rect">
            <a:avLst/>
          </a:prstGeom>
          <a:solidFill>
            <a:srgbClr val="FFFFFF"/>
          </a:solidFill>
          <a:ln w="19050" algn="ctr">
            <a:noFill/>
            <a:miter lim="800000"/>
            <a:headEnd/>
            <a:tailEnd/>
          </a:ln>
        </p:spPr>
        <p:txBody>
          <a:bodyPr lIns="91424" tIns="91424" rIns="91424" bIns="91424"/>
          <a:lstStyle/>
          <a:p>
            <a:endParaRPr lang="en-US">
              <a:solidFill>
                <a:schemeClr val="bg2"/>
              </a:solidFill>
            </a:endParaRP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E677A048-0CA7-DD46-972A-A690AB880EEF}"/>
              </a:ext>
            </a:extLst>
          </p:cNvPr>
          <p:cNvCxnSpPr>
            <a:cxnSpLocks/>
          </p:cNvCxnSpPr>
          <p:nvPr userDrawn="1"/>
        </p:nvCxnSpPr>
        <p:spPr>
          <a:xfrm>
            <a:off x="9595309" y="3700845"/>
            <a:ext cx="2327" cy="2357922"/>
          </a:xfrm>
          <a:prstGeom prst="line">
            <a:avLst/>
          </a:prstGeom>
          <a:ln w="85725">
            <a:solidFill>
              <a:srgbClr val="E4E4E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3D9CE326-EB9A-9D47-9472-EB555349AABE}"/>
              </a:ext>
            </a:extLst>
          </p:cNvPr>
          <p:cNvCxnSpPr>
            <a:cxnSpLocks/>
          </p:cNvCxnSpPr>
          <p:nvPr userDrawn="1"/>
        </p:nvCxnSpPr>
        <p:spPr>
          <a:xfrm>
            <a:off x="3367536" y="3962652"/>
            <a:ext cx="0" cy="2096115"/>
          </a:xfrm>
          <a:prstGeom prst="line">
            <a:avLst/>
          </a:prstGeom>
          <a:ln w="85725">
            <a:solidFill>
              <a:srgbClr val="E4E4E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1E67FEFB-5A20-F243-B732-342FD5EBAFA6}"/>
              </a:ext>
            </a:extLst>
          </p:cNvPr>
          <p:cNvCxnSpPr>
            <a:cxnSpLocks/>
          </p:cNvCxnSpPr>
          <p:nvPr userDrawn="1"/>
        </p:nvCxnSpPr>
        <p:spPr>
          <a:xfrm flipH="1">
            <a:off x="455613" y="5101119"/>
            <a:ext cx="9139696" cy="0"/>
          </a:xfrm>
          <a:prstGeom prst="line">
            <a:avLst/>
          </a:prstGeom>
          <a:ln w="269875">
            <a:solidFill>
              <a:srgbClr val="E4E4E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DBC7E39F-3FCF-6344-AEC6-307261FBCF54}"/>
              </a:ext>
            </a:extLst>
          </p:cNvPr>
          <p:cNvCxnSpPr>
            <a:cxnSpLocks/>
          </p:cNvCxnSpPr>
          <p:nvPr userDrawn="1"/>
        </p:nvCxnSpPr>
        <p:spPr>
          <a:xfrm>
            <a:off x="5441909" y="3700845"/>
            <a:ext cx="2327" cy="2357922"/>
          </a:xfrm>
          <a:prstGeom prst="line">
            <a:avLst/>
          </a:prstGeom>
          <a:ln w="85725">
            <a:solidFill>
              <a:srgbClr val="E4E4E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E985912-C1FC-6849-A24F-ABF95C9F66DA}"/>
              </a:ext>
            </a:extLst>
          </p:cNvPr>
          <p:cNvCxnSpPr>
            <a:cxnSpLocks/>
          </p:cNvCxnSpPr>
          <p:nvPr userDrawn="1"/>
        </p:nvCxnSpPr>
        <p:spPr>
          <a:xfrm>
            <a:off x="7518609" y="3700845"/>
            <a:ext cx="2327" cy="2357922"/>
          </a:xfrm>
          <a:prstGeom prst="line">
            <a:avLst/>
          </a:prstGeom>
          <a:ln w="85725">
            <a:solidFill>
              <a:srgbClr val="E4E4E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 Placeholder 73">
            <a:extLst>
              <a:ext uri="{FF2B5EF4-FFF2-40B4-BE49-F238E27FC236}">
                <a16:creationId xmlns:a16="http://schemas.microsoft.com/office/drawing/2014/main" id="{1BEA5713-1BC9-AD4B-BC36-B768EAB4A8B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2374" y="1480927"/>
            <a:ext cx="4021137" cy="561264"/>
          </a:xfrm>
          <a:solidFill>
            <a:schemeClr val="accent2"/>
          </a:solidFill>
        </p:spPr>
        <p:txBody>
          <a:bodyPr anchor="ctr"/>
          <a:lstStyle>
            <a:lvl1pPr marL="91440">
              <a:defRPr sz="1800" b="1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b="1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Objectives</a:t>
            </a:r>
          </a:p>
        </p:txBody>
      </p:sp>
      <p:sp>
        <p:nvSpPr>
          <p:cNvPr id="76" name="Text Placeholder 73">
            <a:extLst>
              <a:ext uri="{FF2B5EF4-FFF2-40B4-BE49-F238E27FC236}">
                <a16:creationId xmlns:a16="http://schemas.microsoft.com/office/drawing/2014/main" id="{3C076965-C2B3-344C-92D0-8E25428268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72374" y="2040149"/>
            <a:ext cx="4021136" cy="997259"/>
          </a:xfrm>
          <a:solidFill>
            <a:schemeClr val="bg1"/>
          </a:solidFill>
        </p:spPr>
        <p:txBody>
          <a:bodyPr lIns="91440" tIns="91440" rIns="91440" anchor="t"/>
          <a:lstStyle>
            <a:lvl1pPr marL="0">
              <a:defRPr sz="1700" b="0">
                <a:solidFill>
                  <a:srgbClr val="75787B"/>
                </a:solidFill>
              </a:defRPr>
            </a:lvl1pPr>
            <a:lvl2pPr marL="0" indent="0">
              <a:buFontTx/>
              <a:buNone/>
              <a:defRPr b="1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Objectives text</a:t>
            </a:r>
          </a:p>
        </p:txBody>
      </p:sp>
      <p:sp>
        <p:nvSpPr>
          <p:cNvPr id="78" name="Text Placeholder 73">
            <a:extLst>
              <a:ext uri="{FF2B5EF4-FFF2-40B4-BE49-F238E27FC236}">
                <a16:creationId xmlns:a16="http://schemas.microsoft.com/office/drawing/2014/main" id="{BAE53185-A1F7-654B-8E7C-390C3D3E8B2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224311" y="1480927"/>
            <a:ext cx="6393643" cy="561264"/>
          </a:xfrm>
          <a:solidFill>
            <a:srgbClr val="A4CE4E"/>
          </a:solidFill>
        </p:spPr>
        <p:txBody>
          <a:bodyPr anchor="ctr"/>
          <a:lstStyle>
            <a:lvl1pPr marL="91440">
              <a:defRPr sz="1800" b="1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b="1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Solutions</a:t>
            </a:r>
          </a:p>
        </p:txBody>
      </p:sp>
      <p:sp>
        <p:nvSpPr>
          <p:cNvPr id="79" name="Text Placeholder 73">
            <a:extLst>
              <a:ext uri="{FF2B5EF4-FFF2-40B4-BE49-F238E27FC236}">
                <a16:creationId xmlns:a16="http://schemas.microsoft.com/office/drawing/2014/main" id="{388B4F71-CFA2-4B4C-AD69-E5B8E0E0F65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224311" y="2040149"/>
            <a:ext cx="6393642" cy="997259"/>
          </a:xfrm>
          <a:solidFill>
            <a:schemeClr val="bg1"/>
          </a:solidFill>
        </p:spPr>
        <p:txBody>
          <a:bodyPr lIns="91440" tIns="91440" rIns="91440" anchor="t"/>
          <a:lstStyle>
            <a:lvl1pPr marL="0">
              <a:defRPr sz="1700" b="0">
                <a:solidFill>
                  <a:srgbClr val="75787B"/>
                </a:solidFill>
              </a:defRPr>
            </a:lvl1pPr>
            <a:lvl2pPr marL="0" indent="0">
              <a:buFontTx/>
              <a:buNone/>
              <a:defRPr b="1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Solutions text</a:t>
            </a:r>
          </a:p>
        </p:txBody>
      </p:sp>
      <p:sp>
        <p:nvSpPr>
          <p:cNvPr id="80" name="Text Placeholder 73">
            <a:extLst>
              <a:ext uri="{FF2B5EF4-FFF2-40B4-BE49-F238E27FC236}">
                <a16:creationId xmlns:a16="http://schemas.microsoft.com/office/drawing/2014/main" id="{FD81D20F-3202-5544-B44E-A2C42A6C684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2374" y="3626028"/>
            <a:ext cx="11045579" cy="527388"/>
          </a:xfrm>
          <a:solidFill>
            <a:srgbClr val="0162A2"/>
          </a:solidFill>
          <a:ln>
            <a:noFill/>
          </a:ln>
        </p:spPr>
        <p:txBody>
          <a:bodyPr anchor="ctr"/>
          <a:lstStyle>
            <a:lvl1pPr marL="91440">
              <a:defRPr sz="1800" b="1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b="1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Results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E056AB-36C6-2048-A5AE-BB81E6317BE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76454" y="4152900"/>
            <a:ext cx="770765" cy="808038"/>
          </a:xfrm>
          <a:solidFill>
            <a:srgbClr val="75787B"/>
          </a:solidFill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Subject</a:t>
            </a:r>
          </a:p>
        </p:txBody>
      </p:sp>
      <p:sp>
        <p:nvSpPr>
          <p:cNvPr id="44" name="Text Placeholder 3">
            <a:extLst>
              <a:ext uri="{FF2B5EF4-FFF2-40B4-BE49-F238E27FC236}">
                <a16:creationId xmlns:a16="http://schemas.microsoft.com/office/drawing/2014/main" id="{DD99D73E-D45E-C24E-AC63-AF93E185D1E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6454" y="5230649"/>
            <a:ext cx="770765" cy="828118"/>
          </a:xfrm>
          <a:solidFill>
            <a:srgbClr val="75787B"/>
          </a:solidFill>
        </p:spPr>
        <p:txBody>
          <a:bodyPr anchor="ctr"/>
          <a:lstStyle>
            <a:lvl1pPr algn="ctr"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Subject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B2EA12B-6376-5B4B-861C-4F6242ADBB9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347788" y="4972050"/>
            <a:ext cx="1976437" cy="268288"/>
          </a:xfrm>
        </p:spPr>
        <p:txBody>
          <a:bodyPr anchor="ctr"/>
          <a:lstStyle>
            <a:lvl1pPr algn="ctr">
              <a:defRPr sz="1200" b="1"/>
            </a:lvl1pPr>
            <a:lvl2pPr>
              <a:defRPr sz="1200" b="1"/>
            </a:lvl2pPr>
            <a:lvl3pPr>
              <a:defRPr sz="1200" b="1"/>
            </a:lvl3pPr>
            <a:lvl4pPr>
              <a:defRPr sz="1200" b="1"/>
            </a:lvl4pPr>
            <a:lvl5pPr>
              <a:defRPr sz="1200" b="1"/>
            </a:lvl5pPr>
          </a:lstStyle>
          <a:p>
            <a:pPr lvl="0"/>
            <a:r>
              <a:rPr lang="en-US"/>
              <a:t>Category</a:t>
            </a:r>
          </a:p>
        </p:txBody>
      </p:sp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89327E59-EDFF-3F48-84BC-D5386AA123D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398113" y="4972050"/>
            <a:ext cx="1976437" cy="268288"/>
          </a:xfrm>
        </p:spPr>
        <p:txBody>
          <a:bodyPr anchor="ctr"/>
          <a:lstStyle>
            <a:lvl1pPr algn="ctr">
              <a:defRPr sz="1200" b="1"/>
            </a:lvl1pPr>
            <a:lvl2pPr>
              <a:defRPr sz="1200" b="1"/>
            </a:lvl2pPr>
            <a:lvl3pPr>
              <a:defRPr sz="1200" b="1"/>
            </a:lvl3pPr>
            <a:lvl4pPr>
              <a:defRPr sz="1200" b="1"/>
            </a:lvl4pPr>
            <a:lvl5pPr>
              <a:defRPr sz="1200" b="1"/>
            </a:lvl5pPr>
          </a:lstStyle>
          <a:p>
            <a:pPr lvl="0"/>
            <a:r>
              <a:rPr lang="en-US"/>
              <a:t>Category</a:t>
            </a:r>
          </a:p>
        </p:txBody>
      </p:sp>
      <p:sp>
        <p:nvSpPr>
          <p:cNvPr id="68" name="Text Placeholder 5">
            <a:extLst>
              <a:ext uri="{FF2B5EF4-FFF2-40B4-BE49-F238E27FC236}">
                <a16:creationId xmlns:a16="http://schemas.microsoft.com/office/drawing/2014/main" id="{B9D75D96-8DC6-2D40-93AF-023146B2BA4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488170" y="4972050"/>
            <a:ext cx="1976437" cy="268288"/>
          </a:xfrm>
        </p:spPr>
        <p:txBody>
          <a:bodyPr anchor="ctr"/>
          <a:lstStyle>
            <a:lvl1pPr algn="ctr">
              <a:defRPr sz="1200" b="1"/>
            </a:lvl1pPr>
            <a:lvl2pPr>
              <a:defRPr sz="1200" b="1"/>
            </a:lvl2pPr>
            <a:lvl3pPr>
              <a:defRPr sz="1200" b="1"/>
            </a:lvl3pPr>
            <a:lvl4pPr>
              <a:defRPr sz="1200" b="1"/>
            </a:lvl4pPr>
            <a:lvl5pPr>
              <a:defRPr sz="1200" b="1"/>
            </a:lvl5pPr>
          </a:lstStyle>
          <a:p>
            <a:pPr lvl="0"/>
            <a:r>
              <a:rPr lang="en-US"/>
              <a:t>Category</a:t>
            </a:r>
          </a:p>
        </p:txBody>
      </p:sp>
      <p:sp>
        <p:nvSpPr>
          <p:cNvPr id="73" name="Text Placeholder 5">
            <a:extLst>
              <a:ext uri="{FF2B5EF4-FFF2-40B4-BE49-F238E27FC236}">
                <a16:creationId xmlns:a16="http://schemas.microsoft.com/office/drawing/2014/main" id="{68E7A3D7-3D55-E14D-9973-52ADD559223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67341" y="4972050"/>
            <a:ext cx="1976437" cy="268288"/>
          </a:xfrm>
        </p:spPr>
        <p:txBody>
          <a:bodyPr anchor="ctr"/>
          <a:lstStyle>
            <a:lvl1pPr algn="ctr">
              <a:defRPr sz="1200" b="1"/>
            </a:lvl1pPr>
            <a:lvl2pPr>
              <a:defRPr sz="1200" b="1"/>
            </a:lvl2pPr>
            <a:lvl3pPr>
              <a:defRPr sz="1200" b="1"/>
            </a:lvl3pPr>
            <a:lvl4pPr>
              <a:defRPr sz="1200" b="1"/>
            </a:lvl4pPr>
            <a:lvl5pPr>
              <a:defRPr sz="1200" b="1"/>
            </a:lvl5pPr>
          </a:lstStyle>
          <a:p>
            <a:pPr lvl="0"/>
            <a:r>
              <a:rPr lang="en-US"/>
              <a:t>Category</a:t>
            </a:r>
          </a:p>
        </p:txBody>
      </p:sp>
      <p:sp>
        <p:nvSpPr>
          <p:cNvPr id="75" name="Text Placeholder 5">
            <a:extLst>
              <a:ext uri="{FF2B5EF4-FFF2-40B4-BE49-F238E27FC236}">
                <a16:creationId xmlns:a16="http://schemas.microsoft.com/office/drawing/2014/main" id="{6CA57B38-0623-1844-BFF2-661FEA97AEF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635626" y="5454365"/>
            <a:ext cx="1976437" cy="268288"/>
          </a:xfrm>
        </p:spPr>
        <p:txBody>
          <a:bodyPr anchor="ctr"/>
          <a:lstStyle>
            <a:lvl1pPr algn="ctr">
              <a:defRPr sz="1200" b="1"/>
            </a:lvl1pPr>
            <a:lvl2pPr>
              <a:defRPr sz="1200" b="1"/>
            </a:lvl2pPr>
            <a:lvl3pPr>
              <a:defRPr sz="1200" b="1"/>
            </a:lvl3pPr>
            <a:lvl4pPr>
              <a:defRPr sz="1200" b="1"/>
            </a:lvl4pPr>
            <a:lvl5pPr>
              <a:defRPr sz="1200" b="1"/>
            </a:lvl5pPr>
          </a:lstStyle>
          <a:p>
            <a:pPr lvl="0"/>
            <a:r>
              <a:rPr lang="en-US"/>
              <a:t>Category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483472E-2D0A-5943-8F5E-8D63009A895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347788" y="4152900"/>
            <a:ext cx="1976437" cy="819150"/>
          </a:xfrm>
        </p:spPr>
        <p:txBody>
          <a:bodyPr anchor="ctr"/>
          <a:lstStyle>
            <a:lvl1pPr algn="ctr">
              <a:defRPr sz="3500" b="1">
                <a:solidFill>
                  <a:srgbClr val="A4CE4E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/>
              <a:t>+XX%</a:t>
            </a:r>
          </a:p>
        </p:txBody>
      </p:sp>
      <p:sp>
        <p:nvSpPr>
          <p:cNvPr id="77" name="Text Placeholder 9">
            <a:extLst>
              <a:ext uri="{FF2B5EF4-FFF2-40B4-BE49-F238E27FC236}">
                <a16:creationId xmlns:a16="http://schemas.microsoft.com/office/drawing/2014/main" id="{6AB1F932-AC71-5146-A865-7A92B37FB64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426959" y="4152900"/>
            <a:ext cx="1976437" cy="819150"/>
          </a:xfrm>
        </p:spPr>
        <p:txBody>
          <a:bodyPr anchor="ctr"/>
          <a:lstStyle>
            <a:lvl1pPr algn="ctr">
              <a:defRPr sz="3500" b="1">
                <a:solidFill>
                  <a:srgbClr val="A4CE4E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/>
              <a:t>+XX%</a:t>
            </a:r>
          </a:p>
        </p:txBody>
      </p:sp>
      <p:sp>
        <p:nvSpPr>
          <p:cNvPr id="81" name="Text Placeholder 9">
            <a:extLst>
              <a:ext uri="{FF2B5EF4-FFF2-40B4-BE49-F238E27FC236}">
                <a16:creationId xmlns:a16="http://schemas.microsoft.com/office/drawing/2014/main" id="{955271D8-88D8-7F4A-93C3-BD36878DD8B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06130" y="4152900"/>
            <a:ext cx="1976437" cy="819150"/>
          </a:xfrm>
        </p:spPr>
        <p:txBody>
          <a:bodyPr anchor="ctr"/>
          <a:lstStyle>
            <a:lvl1pPr algn="ctr">
              <a:defRPr sz="3500" b="1">
                <a:solidFill>
                  <a:srgbClr val="A4CE4E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/>
              <a:t>+XX%</a:t>
            </a:r>
          </a:p>
        </p:txBody>
      </p:sp>
      <p:sp>
        <p:nvSpPr>
          <p:cNvPr id="82" name="Text Placeholder 9">
            <a:extLst>
              <a:ext uri="{FF2B5EF4-FFF2-40B4-BE49-F238E27FC236}">
                <a16:creationId xmlns:a16="http://schemas.microsoft.com/office/drawing/2014/main" id="{D422FDCB-0BC0-B942-A0BD-D7E7B3ED9BA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585302" y="4152900"/>
            <a:ext cx="1976437" cy="819150"/>
          </a:xfrm>
        </p:spPr>
        <p:txBody>
          <a:bodyPr anchor="ctr"/>
          <a:lstStyle>
            <a:lvl1pPr algn="ctr">
              <a:defRPr sz="3500" b="1">
                <a:solidFill>
                  <a:srgbClr val="A4CE4E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/>
              <a:t>+XX%</a:t>
            </a:r>
          </a:p>
        </p:txBody>
      </p:sp>
      <p:sp>
        <p:nvSpPr>
          <p:cNvPr id="84" name="Text Placeholder 9">
            <a:extLst>
              <a:ext uri="{FF2B5EF4-FFF2-40B4-BE49-F238E27FC236}">
                <a16:creationId xmlns:a16="http://schemas.microsoft.com/office/drawing/2014/main" id="{A6748294-6B48-6442-8C59-407A33F9EFD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347788" y="5263243"/>
            <a:ext cx="1976437" cy="819150"/>
          </a:xfrm>
        </p:spPr>
        <p:txBody>
          <a:bodyPr anchor="ctr"/>
          <a:lstStyle>
            <a:lvl1pPr algn="ctr">
              <a:defRPr sz="3500" b="1">
                <a:solidFill>
                  <a:srgbClr val="A4CE4E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/>
              <a:t>+XX%</a:t>
            </a:r>
          </a:p>
        </p:txBody>
      </p:sp>
      <p:sp>
        <p:nvSpPr>
          <p:cNvPr id="85" name="Text Placeholder 9">
            <a:extLst>
              <a:ext uri="{FF2B5EF4-FFF2-40B4-BE49-F238E27FC236}">
                <a16:creationId xmlns:a16="http://schemas.microsoft.com/office/drawing/2014/main" id="{2E51A067-94DC-2B45-884B-5AC72383477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26960" y="5263243"/>
            <a:ext cx="1976437" cy="819150"/>
          </a:xfrm>
        </p:spPr>
        <p:txBody>
          <a:bodyPr anchor="ctr"/>
          <a:lstStyle>
            <a:lvl1pPr algn="ctr">
              <a:defRPr sz="3500" b="1">
                <a:solidFill>
                  <a:srgbClr val="A4CE4E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/>
              <a:t>+XX%</a:t>
            </a:r>
          </a:p>
        </p:txBody>
      </p:sp>
      <p:sp>
        <p:nvSpPr>
          <p:cNvPr id="86" name="Text Placeholder 9">
            <a:extLst>
              <a:ext uri="{FF2B5EF4-FFF2-40B4-BE49-F238E27FC236}">
                <a16:creationId xmlns:a16="http://schemas.microsoft.com/office/drawing/2014/main" id="{199C57B7-9B89-514C-93C4-1670C2CB2B4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495246" y="5263243"/>
            <a:ext cx="1976437" cy="819150"/>
          </a:xfrm>
        </p:spPr>
        <p:txBody>
          <a:bodyPr anchor="ctr"/>
          <a:lstStyle>
            <a:lvl1pPr algn="ctr">
              <a:defRPr sz="3500" b="1">
                <a:solidFill>
                  <a:srgbClr val="A4CE4E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/>
              <a:t>+XX%</a:t>
            </a:r>
          </a:p>
        </p:txBody>
      </p:sp>
      <p:sp>
        <p:nvSpPr>
          <p:cNvPr id="87" name="Text Placeholder 9">
            <a:extLst>
              <a:ext uri="{FF2B5EF4-FFF2-40B4-BE49-F238E27FC236}">
                <a16:creationId xmlns:a16="http://schemas.microsoft.com/office/drawing/2014/main" id="{B1898565-A745-5949-A502-6351B353F76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7585303" y="5263243"/>
            <a:ext cx="1976437" cy="819150"/>
          </a:xfrm>
        </p:spPr>
        <p:txBody>
          <a:bodyPr anchor="ctr"/>
          <a:lstStyle>
            <a:lvl1pPr algn="ctr">
              <a:defRPr sz="3500" b="1">
                <a:solidFill>
                  <a:srgbClr val="A4CE4E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/>
              <a:t>+XX%</a:t>
            </a:r>
          </a:p>
        </p:txBody>
      </p:sp>
      <p:sp>
        <p:nvSpPr>
          <p:cNvPr id="88" name="Text Placeholder 9">
            <a:extLst>
              <a:ext uri="{FF2B5EF4-FFF2-40B4-BE49-F238E27FC236}">
                <a16:creationId xmlns:a16="http://schemas.microsoft.com/office/drawing/2014/main" id="{A5458C13-27F2-624F-A648-92983CA884E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610046" y="4501243"/>
            <a:ext cx="1976437" cy="819150"/>
          </a:xfrm>
        </p:spPr>
        <p:txBody>
          <a:bodyPr anchor="ctr"/>
          <a:lstStyle>
            <a:lvl1pPr algn="ctr">
              <a:defRPr sz="3500" b="1">
                <a:solidFill>
                  <a:srgbClr val="A4CE4E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/>
              <a:t>+XX%</a:t>
            </a:r>
          </a:p>
        </p:txBody>
      </p:sp>
      <p:sp>
        <p:nvSpPr>
          <p:cNvPr id="35" name="Text Placeholder 3">
            <a:extLst>
              <a:ext uri="{FF2B5EF4-FFF2-40B4-BE49-F238E27FC236}">
                <a16:creationId xmlns:a16="http://schemas.microsoft.com/office/drawing/2014/main" id="{C57AB934-E49B-0A46-A048-4C724F28378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36" name="Text Placeholder 6">
            <a:extLst>
              <a:ext uri="{FF2B5EF4-FFF2-40B4-BE49-F238E27FC236}">
                <a16:creationId xmlns:a16="http://schemas.microsoft.com/office/drawing/2014/main" id="{FBBF7E24-D87F-D74E-A8E4-3B69B4E30B0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071329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</p:bld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 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DB34903D-D065-FE4A-B097-7D92BD87FBD9}"/>
              </a:ext>
            </a:extLst>
          </p:cNvPr>
          <p:cNvCxnSpPr>
            <a:cxnSpLocks/>
          </p:cNvCxnSpPr>
          <p:nvPr userDrawn="1"/>
        </p:nvCxnSpPr>
        <p:spPr>
          <a:xfrm>
            <a:off x="2934621" y="1986614"/>
            <a:ext cx="0" cy="3770014"/>
          </a:xfrm>
          <a:prstGeom prst="line">
            <a:avLst/>
          </a:prstGeom>
          <a:ln w="38100" cmpd="sng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DADF770-44BC-264C-BD15-BCDFC7B5AF62}"/>
              </a:ext>
            </a:extLst>
          </p:cNvPr>
          <p:cNvCxnSpPr>
            <a:cxnSpLocks/>
          </p:cNvCxnSpPr>
          <p:nvPr userDrawn="1"/>
        </p:nvCxnSpPr>
        <p:spPr>
          <a:xfrm>
            <a:off x="4455308" y="1986614"/>
            <a:ext cx="0" cy="3770014"/>
          </a:xfrm>
          <a:prstGeom prst="line">
            <a:avLst/>
          </a:prstGeom>
          <a:ln w="38100" cmpd="sng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C9F7EAA5-630B-2D44-AC5A-A64DD8D4516B}"/>
              </a:ext>
            </a:extLst>
          </p:cNvPr>
          <p:cNvCxnSpPr>
            <a:cxnSpLocks/>
          </p:cNvCxnSpPr>
          <p:nvPr userDrawn="1"/>
        </p:nvCxnSpPr>
        <p:spPr>
          <a:xfrm>
            <a:off x="5995873" y="1689652"/>
            <a:ext cx="0" cy="4066976"/>
          </a:xfrm>
          <a:prstGeom prst="line">
            <a:avLst/>
          </a:prstGeom>
          <a:ln w="38100" cmpd="sng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C57DF10C-DCA0-FF42-8E02-942225F75635}"/>
              </a:ext>
            </a:extLst>
          </p:cNvPr>
          <p:cNvCxnSpPr>
            <a:cxnSpLocks/>
          </p:cNvCxnSpPr>
          <p:nvPr userDrawn="1"/>
        </p:nvCxnSpPr>
        <p:spPr>
          <a:xfrm>
            <a:off x="7526499" y="1986614"/>
            <a:ext cx="0" cy="3770014"/>
          </a:xfrm>
          <a:prstGeom prst="line">
            <a:avLst/>
          </a:prstGeom>
          <a:ln w="38100" cmpd="sng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5C55C248-AFD5-A341-A592-BA5232F58F24}"/>
              </a:ext>
            </a:extLst>
          </p:cNvPr>
          <p:cNvCxnSpPr>
            <a:cxnSpLocks/>
          </p:cNvCxnSpPr>
          <p:nvPr userDrawn="1"/>
        </p:nvCxnSpPr>
        <p:spPr>
          <a:xfrm>
            <a:off x="9057125" y="1986614"/>
            <a:ext cx="0" cy="3770014"/>
          </a:xfrm>
          <a:prstGeom prst="line">
            <a:avLst/>
          </a:prstGeom>
          <a:ln w="38100" cmpd="sng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8EAFD62E-A80B-C64A-8D0D-174D79F21DD3}"/>
              </a:ext>
            </a:extLst>
          </p:cNvPr>
          <p:cNvCxnSpPr>
            <a:cxnSpLocks/>
          </p:cNvCxnSpPr>
          <p:nvPr userDrawn="1"/>
        </p:nvCxnSpPr>
        <p:spPr>
          <a:xfrm>
            <a:off x="10587751" y="1986614"/>
            <a:ext cx="0" cy="3770014"/>
          </a:xfrm>
          <a:prstGeom prst="line">
            <a:avLst/>
          </a:prstGeom>
          <a:ln w="38100" cmpd="sng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9454896" cy="73161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Organizational Structure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0B5DC3-9C7D-174D-8B87-A2E4B19D1E5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22609" y="1108656"/>
            <a:ext cx="2743200" cy="685800"/>
          </a:xfrm>
          <a:solidFill>
            <a:schemeClr val="accent2"/>
          </a:solidFill>
          <a:ln>
            <a:noFill/>
          </a:ln>
        </p:spPr>
        <p:txBody>
          <a:bodyPr anchor="ctr"/>
          <a:lstStyle>
            <a:lvl1pPr algn="ctr">
              <a:defRPr sz="1800" b="1">
                <a:solidFill>
                  <a:schemeClr val="bg1"/>
                </a:solidFill>
              </a:defRPr>
            </a:lvl1pPr>
            <a:lvl2pPr marL="0" indent="0" algn="ctr">
              <a:buFontTx/>
              <a:buNone/>
              <a:defRPr sz="15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2065228-5E63-3044-A69B-825EF52A151C}"/>
              </a:ext>
            </a:extLst>
          </p:cNvPr>
          <p:cNvCxnSpPr>
            <a:cxnSpLocks/>
          </p:cNvCxnSpPr>
          <p:nvPr userDrawn="1"/>
        </p:nvCxnSpPr>
        <p:spPr>
          <a:xfrm flipH="1">
            <a:off x="1394055" y="1989304"/>
            <a:ext cx="9200309" cy="0"/>
          </a:xfrm>
          <a:prstGeom prst="line">
            <a:avLst/>
          </a:prstGeom>
          <a:ln w="38100" cmpd="sng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A65853A-D639-FF42-8728-2FA777245600}"/>
              </a:ext>
            </a:extLst>
          </p:cNvPr>
          <p:cNvCxnSpPr>
            <a:cxnSpLocks/>
          </p:cNvCxnSpPr>
          <p:nvPr userDrawn="1"/>
        </p:nvCxnSpPr>
        <p:spPr>
          <a:xfrm>
            <a:off x="1394055" y="1986614"/>
            <a:ext cx="0" cy="3770014"/>
          </a:xfrm>
          <a:prstGeom prst="line">
            <a:avLst/>
          </a:prstGeom>
          <a:ln w="38100" cmpd="sng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Placeholder 4">
            <a:extLst>
              <a:ext uri="{FF2B5EF4-FFF2-40B4-BE49-F238E27FC236}">
                <a16:creationId xmlns:a16="http://schemas.microsoft.com/office/drawing/2014/main" id="{39F956F3-3295-084B-BFE8-3E645237DA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241640" y="2163633"/>
            <a:ext cx="1371600" cy="685800"/>
          </a:xfrm>
          <a:solidFill>
            <a:schemeClr val="accent3"/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33" name="Text Placeholder 4">
            <a:extLst>
              <a:ext uri="{FF2B5EF4-FFF2-40B4-BE49-F238E27FC236}">
                <a16:creationId xmlns:a16="http://schemas.microsoft.com/office/drawing/2014/main" id="{01EB2656-5C04-884D-9CD2-F154D15F9A6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775025" y="2163633"/>
            <a:ext cx="1371600" cy="685800"/>
          </a:xfrm>
          <a:solidFill>
            <a:schemeClr val="accent3"/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 </a:t>
            </a:r>
          </a:p>
        </p:txBody>
      </p:sp>
      <p:sp>
        <p:nvSpPr>
          <p:cNvPr id="34" name="Text Placeholder 4">
            <a:extLst>
              <a:ext uri="{FF2B5EF4-FFF2-40B4-BE49-F238E27FC236}">
                <a16:creationId xmlns:a16="http://schemas.microsoft.com/office/drawing/2014/main" id="{6B0A1534-4860-8F4C-BDEA-93C0DD3B456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308410" y="2163633"/>
            <a:ext cx="1371600" cy="685800"/>
          </a:xfrm>
          <a:solidFill>
            <a:schemeClr val="accent3"/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 </a:t>
            </a:r>
          </a:p>
        </p:txBody>
      </p:sp>
      <p:sp>
        <p:nvSpPr>
          <p:cNvPr id="35" name="Text Placeholder 4">
            <a:extLst>
              <a:ext uri="{FF2B5EF4-FFF2-40B4-BE49-F238E27FC236}">
                <a16:creationId xmlns:a16="http://schemas.microsoft.com/office/drawing/2014/main" id="{B26C4A46-9B0E-404B-B1C2-F466FF3BBDC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841795" y="2163633"/>
            <a:ext cx="1371600" cy="685800"/>
          </a:xfrm>
          <a:solidFill>
            <a:schemeClr val="accent3"/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 </a:t>
            </a:r>
          </a:p>
        </p:txBody>
      </p:sp>
      <p:sp>
        <p:nvSpPr>
          <p:cNvPr id="36" name="Text Placeholder 4">
            <a:extLst>
              <a:ext uri="{FF2B5EF4-FFF2-40B4-BE49-F238E27FC236}">
                <a16:creationId xmlns:a16="http://schemas.microsoft.com/office/drawing/2014/main" id="{D0BF2D4B-8BB7-3145-9963-AA4ED3A8E9D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75180" y="2163633"/>
            <a:ext cx="1371600" cy="685800"/>
          </a:xfrm>
          <a:solidFill>
            <a:schemeClr val="accent3"/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 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47F7D621-06CC-0949-A9E2-46D9B2BDCBF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08255" y="2163633"/>
            <a:ext cx="1371600" cy="685800"/>
          </a:xfrm>
          <a:solidFill>
            <a:schemeClr val="accent3"/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37" name="Text Placeholder 4">
            <a:extLst>
              <a:ext uri="{FF2B5EF4-FFF2-40B4-BE49-F238E27FC236}">
                <a16:creationId xmlns:a16="http://schemas.microsoft.com/office/drawing/2014/main" id="{F84D6538-AF11-ED4D-984F-402D45D9F74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908563" y="2163633"/>
            <a:ext cx="1371600" cy="685800"/>
          </a:xfrm>
          <a:solidFill>
            <a:schemeClr val="accent3"/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 </a:t>
            </a:r>
          </a:p>
        </p:txBody>
      </p:sp>
      <p:sp>
        <p:nvSpPr>
          <p:cNvPr id="38" name="Text Placeholder 4">
            <a:extLst>
              <a:ext uri="{FF2B5EF4-FFF2-40B4-BE49-F238E27FC236}">
                <a16:creationId xmlns:a16="http://schemas.microsoft.com/office/drawing/2014/main" id="{6A0C2CF3-6B45-0041-BBCA-D96B6E82BCD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08255" y="2976157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39" name="Text Placeholder 4">
            <a:extLst>
              <a:ext uri="{FF2B5EF4-FFF2-40B4-BE49-F238E27FC236}">
                <a16:creationId xmlns:a16="http://schemas.microsoft.com/office/drawing/2014/main" id="{3F5CDDF5-D0C3-7941-91EB-682C2D30576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08255" y="3788681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40" name="Text Placeholder 4">
            <a:extLst>
              <a:ext uri="{FF2B5EF4-FFF2-40B4-BE49-F238E27FC236}">
                <a16:creationId xmlns:a16="http://schemas.microsoft.com/office/drawing/2014/main" id="{68464115-2200-674B-BF0D-BE88E386647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08255" y="4601205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41" name="Text Placeholder 4">
            <a:extLst>
              <a:ext uri="{FF2B5EF4-FFF2-40B4-BE49-F238E27FC236}">
                <a16:creationId xmlns:a16="http://schemas.microsoft.com/office/drawing/2014/main" id="{693D6790-07A1-6D41-80E0-F38F2FE4FB0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08255" y="5413728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45" name="Text Placeholder 4">
            <a:extLst>
              <a:ext uri="{FF2B5EF4-FFF2-40B4-BE49-F238E27FC236}">
                <a16:creationId xmlns:a16="http://schemas.microsoft.com/office/drawing/2014/main" id="{7A708032-EF9E-5B46-B39C-7C40A75EC54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248821" y="2976157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46" name="Text Placeholder 4">
            <a:extLst>
              <a:ext uri="{FF2B5EF4-FFF2-40B4-BE49-F238E27FC236}">
                <a16:creationId xmlns:a16="http://schemas.microsoft.com/office/drawing/2014/main" id="{889122AD-2BDB-E845-B445-CF11DCF3298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248821" y="3788681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47" name="Text Placeholder 4">
            <a:extLst>
              <a:ext uri="{FF2B5EF4-FFF2-40B4-BE49-F238E27FC236}">
                <a16:creationId xmlns:a16="http://schemas.microsoft.com/office/drawing/2014/main" id="{BC4495ED-CD28-5849-8E96-27B5F332CC1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248821" y="4601205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48" name="Text Placeholder 4">
            <a:extLst>
              <a:ext uri="{FF2B5EF4-FFF2-40B4-BE49-F238E27FC236}">
                <a16:creationId xmlns:a16="http://schemas.microsoft.com/office/drawing/2014/main" id="{121D6437-CC3F-BE4D-8359-F21AC166C99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248821" y="5413728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50" name="Text Placeholder 4">
            <a:extLst>
              <a:ext uri="{FF2B5EF4-FFF2-40B4-BE49-F238E27FC236}">
                <a16:creationId xmlns:a16="http://schemas.microsoft.com/office/drawing/2014/main" id="{D9D92D25-926E-8A4E-B547-AEA5A7013C2F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769508" y="2976157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51" name="Text Placeholder 4">
            <a:extLst>
              <a:ext uri="{FF2B5EF4-FFF2-40B4-BE49-F238E27FC236}">
                <a16:creationId xmlns:a16="http://schemas.microsoft.com/office/drawing/2014/main" id="{2216BD29-6E2A-0546-B127-70F65DE22B9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769508" y="3788681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52" name="Text Placeholder 4">
            <a:extLst>
              <a:ext uri="{FF2B5EF4-FFF2-40B4-BE49-F238E27FC236}">
                <a16:creationId xmlns:a16="http://schemas.microsoft.com/office/drawing/2014/main" id="{A9B2A9FE-8C9E-9540-9FE0-86B313A29E5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769508" y="4601205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53" name="Text Placeholder 4">
            <a:extLst>
              <a:ext uri="{FF2B5EF4-FFF2-40B4-BE49-F238E27FC236}">
                <a16:creationId xmlns:a16="http://schemas.microsoft.com/office/drawing/2014/main" id="{CF3A78C7-6BD2-1B41-9E17-A6D6927465C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769508" y="5413728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55" name="Text Placeholder 4">
            <a:extLst>
              <a:ext uri="{FF2B5EF4-FFF2-40B4-BE49-F238E27FC236}">
                <a16:creationId xmlns:a16="http://schemas.microsoft.com/office/drawing/2014/main" id="{ADE5C341-5274-DB44-9598-769882787F5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310073" y="2976157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56" name="Text Placeholder 4">
            <a:extLst>
              <a:ext uri="{FF2B5EF4-FFF2-40B4-BE49-F238E27FC236}">
                <a16:creationId xmlns:a16="http://schemas.microsoft.com/office/drawing/2014/main" id="{D6C8BE03-E8AF-724B-B648-28E3A5613A3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310073" y="3788681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57" name="Text Placeholder 4">
            <a:extLst>
              <a:ext uri="{FF2B5EF4-FFF2-40B4-BE49-F238E27FC236}">
                <a16:creationId xmlns:a16="http://schemas.microsoft.com/office/drawing/2014/main" id="{939BE5AB-8DC3-C84A-984A-18C088ABD18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310073" y="4601205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58" name="Text Placeholder 4">
            <a:extLst>
              <a:ext uri="{FF2B5EF4-FFF2-40B4-BE49-F238E27FC236}">
                <a16:creationId xmlns:a16="http://schemas.microsoft.com/office/drawing/2014/main" id="{5CCF42FB-6955-2D4D-A45E-1DE2D709A79C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5310073" y="5413728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60" name="Text Placeholder 4">
            <a:extLst>
              <a:ext uri="{FF2B5EF4-FFF2-40B4-BE49-F238E27FC236}">
                <a16:creationId xmlns:a16="http://schemas.microsoft.com/office/drawing/2014/main" id="{1AD1F1EE-C818-334B-941A-651219D768F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840699" y="2976157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61" name="Text Placeholder 4">
            <a:extLst>
              <a:ext uri="{FF2B5EF4-FFF2-40B4-BE49-F238E27FC236}">
                <a16:creationId xmlns:a16="http://schemas.microsoft.com/office/drawing/2014/main" id="{00AEECC9-ABF2-2141-82BF-899F23C32EC0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6840699" y="3788681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62" name="Text Placeholder 4">
            <a:extLst>
              <a:ext uri="{FF2B5EF4-FFF2-40B4-BE49-F238E27FC236}">
                <a16:creationId xmlns:a16="http://schemas.microsoft.com/office/drawing/2014/main" id="{9A4104C9-4196-1442-A703-D4F60890C6B5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40699" y="4601205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63" name="Text Placeholder 4">
            <a:extLst>
              <a:ext uri="{FF2B5EF4-FFF2-40B4-BE49-F238E27FC236}">
                <a16:creationId xmlns:a16="http://schemas.microsoft.com/office/drawing/2014/main" id="{36A29F5D-993F-D645-8478-E53C1F3246A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40699" y="5413728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65" name="Text Placeholder 4">
            <a:extLst>
              <a:ext uri="{FF2B5EF4-FFF2-40B4-BE49-F238E27FC236}">
                <a16:creationId xmlns:a16="http://schemas.microsoft.com/office/drawing/2014/main" id="{3CA31C64-6049-3347-B4C7-6C17E3DDF7D0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8371325" y="2976157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66" name="Text Placeholder 4">
            <a:extLst>
              <a:ext uri="{FF2B5EF4-FFF2-40B4-BE49-F238E27FC236}">
                <a16:creationId xmlns:a16="http://schemas.microsoft.com/office/drawing/2014/main" id="{AE8DDAF9-46AB-CB45-8CA7-4BFA5037A97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371325" y="3788681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67" name="Text Placeholder 4">
            <a:extLst>
              <a:ext uri="{FF2B5EF4-FFF2-40B4-BE49-F238E27FC236}">
                <a16:creationId xmlns:a16="http://schemas.microsoft.com/office/drawing/2014/main" id="{4A5D6438-D823-6D4B-867A-A0BBD43BC25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371325" y="4601205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68" name="Text Placeholder 4">
            <a:extLst>
              <a:ext uri="{FF2B5EF4-FFF2-40B4-BE49-F238E27FC236}">
                <a16:creationId xmlns:a16="http://schemas.microsoft.com/office/drawing/2014/main" id="{4669BD18-0F03-FF45-9AD2-87D7B81CDCBC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371325" y="5413728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70" name="Text Placeholder 4">
            <a:extLst>
              <a:ext uri="{FF2B5EF4-FFF2-40B4-BE49-F238E27FC236}">
                <a16:creationId xmlns:a16="http://schemas.microsoft.com/office/drawing/2014/main" id="{000CFB51-117D-7548-B369-D81B06EB9FA5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9901951" y="2976157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71" name="Text Placeholder 4">
            <a:extLst>
              <a:ext uri="{FF2B5EF4-FFF2-40B4-BE49-F238E27FC236}">
                <a16:creationId xmlns:a16="http://schemas.microsoft.com/office/drawing/2014/main" id="{A59AEB2E-ACD2-6748-9E27-38BD2F461156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901951" y="3788681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72" name="Text Placeholder 4">
            <a:extLst>
              <a:ext uri="{FF2B5EF4-FFF2-40B4-BE49-F238E27FC236}">
                <a16:creationId xmlns:a16="http://schemas.microsoft.com/office/drawing/2014/main" id="{7AFAF50C-E79F-2E47-96A7-3B4B9FD6BC0B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9901951" y="4601205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73" name="Text Placeholder 4">
            <a:extLst>
              <a:ext uri="{FF2B5EF4-FFF2-40B4-BE49-F238E27FC236}">
                <a16:creationId xmlns:a16="http://schemas.microsoft.com/office/drawing/2014/main" id="{D12823F2-D657-4844-BFD3-FE2C493D6065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9901951" y="5413728"/>
            <a:ext cx="1371600" cy="685800"/>
          </a:xfrm>
          <a:solidFill>
            <a:schemeClr val="bg2">
              <a:lumMod val="60000"/>
              <a:lumOff val="40000"/>
            </a:schemeClr>
          </a:solidFill>
        </p:spPr>
        <p:txBody>
          <a:bodyPr anchor="ctr"/>
          <a:lstStyle>
            <a:lvl1pPr algn="ctr">
              <a:defRPr sz="15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1"/>
            <a:r>
              <a:rPr lang="en-US"/>
              <a:t>Position</a:t>
            </a:r>
          </a:p>
        </p:txBody>
      </p:sp>
      <p:sp>
        <p:nvSpPr>
          <p:cNvPr id="74" name="Text Placeholder 3">
            <a:extLst>
              <a:ext uri="{FF2B5EF4-FFF2-40B4-BE49-F238E27FC236}">
                <a16:creationId xmlns:a16="http://schemas.microsoft.com/office/drawing/2014/main" id="{259923B5-33F6-4940-BDDC-EA85FB20AC8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75" name="Text Placeholder 6">
            <a:extLst>
              <a:ext uri="{FF2B5EF4-FFF2-40B4-BE49-F238E27FC236}">
                <a16:creationId xmlns:a16="http://schemas.microsoft.com/office/drawing/2014/main" id="{A2BAF3B7-1F75-7E40-A4D3-EF1A4402730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425047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 - Foot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0BF4F4-6A5F-5642-97DC-33FF973ECBF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F01DAFF-DDB2-394E-AC32-9778BA0CC90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739922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/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FBBEB84-3AB5-4047-8A13-BF997F347DA6}"/>
              </a:ext>
            </a:extLst>
          </p:cNvPr>
          <p:cNvSpPr/>
          <p:nvPr userDrawn="1"/>
        </p:nvSpPr>
        <p:spPr>
          <a:xfrm>
            <a:off x="0" y="0"/>
            <a:ext cx="12188825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i="0">
              <a:latin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058946-A30A-DD40-BDBA-ACD4B9E80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2616200"/>
            <a:ext cx="11276013" cy="457200"/>
          </a:xfrm>
        </p:spPr>
        <p:txBody>
          <a:bodyPr/>
          <a:lstStyle>
            <a:lvl1pPr>
              <a:defRPr sz="80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Thank you.</a:t>
            </a:r>
          </a:p>
        </p:txBody>
      </p:sp>
    </p:spTree>
    <p:extLst>
      <p:ext uri="{BB962C8B-B14F-4D97-AF65-F5344CB8AC3E}">
        <p14:creationId xmlns:p14="http://schemas.microsoft.com/office/powerpoint/2010/main" val="2108772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/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FBBEB84-3AB5-4047-8A13-BF997F347DA6}"/>
              </a:ext>
            </a:extLst>
          </p:cNvPr>
          <p:cNvSpPr/>
          <p:nvPr userDrawn="1"/>
        </p:nvSpPr>
        <p:spPr>
          <a:xfrm>
            <a:off x="0" y="0"/>
            <a:ext cx="12188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i="0">
              <a:latin typeface="Arial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6D7A6C-DB94-AD44-8881-41F9AFDCE70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3" t="-15502" r="-13612" b="-18252"/>
          <a:stretch/>
        </p:blipFill>
        <p:spPr>
          <a:xfrm>
            <a:off x="3466086" y="2760447"/>
            <a:ext cx="5256651" cy="1337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18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creen Vide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1" y="6260353"/>
            <a:ext cx="12188824" cy="59764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16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Page - Filmstr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0"/>
            <a:ext cx="10363200" cy="62179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charset="0"/>
              <a:cs typeface="Arial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455613" y="3987483"/>
            <a:ext cx="6794350" cy="1215588"/>
          </a:xfrm>
        </p:spPr>
        <p:txBody>
          <a:bodyPr anchor="b"/>
          <a:lstStyle>
            <a:lvl1pPr algn="l">
              <a:lnSpc>
                <a:spcPct val="80000"/>
              </a:lnSpc>
              <a:defRPr sz="4800" b="1" i="0" cap="none" baseline="0">
                <a:solidFill>
                  <a:srgbClr val="FFFFFF"/>
                </a:solidFill>
                <a:latin typeface="+mj-lt"/>
                <a:cs typeface="Georgia Bold" charset="0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455612" y="5345291"/>
            <a:ext cx="6795193" cy="335328"/>
          </a:xfrm>
        </p:spPr>
        <p:txBody>
          <a:bodyPr anchor="t">
            <a:noAutofit/>
          </a:bodyPr>
          <a:lstStyle>
            <a:lvl1pPr marL="0" indent="0" algn="l">
              <a:lnSpc>
                <a:spcPct val="80000"/>
              </a:lnSpc>
              <a:spcBef>
                <a:spcPts val="300"/>
              </a:spcBef>
              <a:buNone/>
              <a:defRPr sz="1400" b="0" i="0" cap="none" spc="0" baseline="0">
                <a:solidFill>
                  <a:srgbClr val="FFFFFF"/>
                </a:solidFill>
                <a:latin typeface="+mn-lt"/>
                <a:cs typeface="Arial" charset="0"/>
              </a:defRPr>
            </a:lvl1pPr>
            <a:lvl2pPr marL="4567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Presentation subtitle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10359310" y="0"/>
            <a:ext cx="455612" cy="62179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charset="0"/>
              <a:cs typeface="Arial" charset="0"/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10815764" y="0"/>
            <a:ext cx="1373061" cy="62179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charset="0"/>
              <a:cs typeface="Arial" charset="0"/>
            </a:endParaRP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72481445-EDB0-C949-B4A1-108C241F438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</p:spTree>
    <p:extLst>
      <p:ext uri="{BB962C8B-B14F-4D97-AF65-F5344CB8AC3E}">
        <p14:creationId xmlns:p14="http://schemas.microsoft.com/office/powerpoint/2010/main" val="906286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Page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455613" y="3987483"/>
            <a:ext cx="6794350" cy="1215588"/>
          </a:xfrm>
        </p:spPr>
        <p:txBody>
          <a:bodyPr anchor="b"/>
          <a:lstStyle>
            <a:lvl1pPr algn="l">
              <a:lnSpc>
                <a:spcPct val="80000"/>
              </a:lnSpc>
              <a:defRPr sz="4800" b="1" i="0" cap="none" baseline="0">
                <a:solidFill>
                  <a:schemeClr val="accent1"/>
                </a:solidFill>
                <a:latin typeface="+mj-lt"/>
                <a:cs typeface="Georgia Bold" charset="0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455612" y="5345291"/>
            <a:ext cx="6795193" cy="335328"/>
          </a:xfrm>
        </p:spPr>
        <p:txBody>
          <a:bodyPr anchor="t">
            <a:noAutofit/>
          </a:bodyPr>
          <a:lstStyle>
            <a:lvl1pPr marL="0" indent="0" algn="l">
              <a:lnSpc>
                <a:spcPct val="80000"/>
              </a:lnSpc>
              <a:spcBef>
                <a:spcPts val="300"/>
              </a:spcBef>
              <a:buNone/>
              <a:defRPr sz="1400" b="0" i="0" cap="none" spc="0" baseline="0">
                <a:solidFill>
                  <a:schemeClr val="accent1"/>
                </a:solidFill>
                <a:latin typeface="+mn-lt"/>
                <a:cs typeface="Arial" charset="0"/>
              </a:defRPr>
            </a:lvl1pPr>
            <a:lvl2pPr marL="4567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Presentation subtitle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B4F44E-3B46-2346-B498-C696A0AA740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page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0357338" cy="685800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9600" b="0" i="0">
                <a:solidFill>
                  <a:schemeClr val="bg1">
                    <a:lumMod val="85000"/>
                  </a:schemeClr>
                </a:solidFill>
                <a:latin typeface="+mn-lt"/>
                <a:cs typeface="Arial" charset="0"/>
              </a:defRPr>
            </a:lvl1pPr>
          </a:lstStyle>
          <a:p>
            <a:r>
              <a:rPr lang="en-US"/>
              <a:t>IMAGE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455613" y="1935162"/>
            <a:ext cx="8275637" cy="2987675"/>
          </a:xfrm>
        </p:spPr>
        <p:txBody>
          <a:bodyPr anchor="ctr"/>
          <a:lstStyle>
            <a:lvl1pPr>
              <a:defRPr sz="6000" b="1" i="0">
                <a:solidFill>
                  <a:schemeClr val="bg1"/>
                </a:solidFill>
                <a:latin typeface="+mj-lt"/>
                <a:ea typeface="Georgia Bold" charset="0"/>
                <a:cs typeface="Georgia Bold" charset="0"/>
              </a:defRPr>
            </a:lvl1pPr>
          </a:lstStyle>
          <a:p>
            <a:pPr lvl="0"/>
            <a:r>
              <a:rPr lang="en-US"/>
              <a:t>Divider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F8D7CB4-AC62-9F48-A705-796142F13742}"/>
              </a:ext>
            </a:extLst>
          </p:cNvPr>
          <p:cNvSpPr/>
          <p:nvPr userDrawn="1"/>
        </p:nvSpPr>
        <p:spPr>
          <a:xfrm>
            <a:off x="10357338" y="0"/>
            <a:ext cx="45561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charset="0"/>
              <a:cs typeface="Arial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E499CCF-DB5D-1147-8D19-56CAAB4805CA}"/>
              </a:ext>
            </a:extLst>
          </p:cNvPr>
          <p:cNvSpPr/>
          <p:nvPr userDrawn="1"/>
        </p:nvSpPr>
        <p:spPr>
          <a:xfrm>
            <a:off x="10815764" y="0"/>
            <a:ext cx="137306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charset="0"/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5F36BB4-A476-D544-9439-C5AAFC82782F}"/>
              </a:ext>
            </a:extLst>
          </p:cNvPr>
          <p:cNvSpPr/>
          <p:nvPr userDrawn="1"/>
        </p:nvSpPr>
        <p:spPr>
          <a:xfrm>
            <a:off x="5970019" y="32443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 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89EF3B69-9B8A-0B4A-BB91-E099E939B80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964" y="6407355"/>
            <a:ext cx="1634349" cy="450645"/>
          </a:xfrm>
        </p:spPr>
        <p:txBody>
          <a:bodyPr/>
          <a:lstStyle>
            <a:lvl1pPr marL="342900" indent="-342900">
              <a:buSzPct val="200000"/>
              <a:buFontTx/>
              <a:buBlip>
                <a:blip r:embed="rId2"/>
              </a:buBlip>
              <a:defRPr sz="3750"/>
            </a:lvl1pPr>
            <a:lvl2pPr marL="200025" indent="-200025">
              <a:buFontTx/>
              <a:buBlip>
                <a:blip r:embed="rId3"/>
              </a:buBlip>
              <a:defRPr sz="5000"/>
            </a:lvl2pPr>
            <a:lvl3pPr marL="398463" indent="-200025">
              <a:buFontTx/>
              <a:buBlip>
                <a:blip r:embed="rId3"/>
              </a:buBlip>
              <a:defRPr sz="5000"/>
            </a:lvl3pPr>
            <a:lvl4pPr marL="622300" indent="-200025">
              <a:buFontTx/>
              <a:buBlip>
                <a:blip r:embed="rId3"/>
              </a:buBlip>
              <a:defRPr sz="5000"/>
            </a:lvl4pPr>
            <a:lvl5pPr marL="806450" indent="-182563">
              <a:buFontTx/>
              <a:buBlip>
                <a:blip r:embed="rId3"/>
              </a:buBlip>
              <a:defRPr sz="5000"/>
            </a:lvl5pPr>
          </a:lstStyle>
          <a:p>
            <a:pPr lvl="0"/>
            <a:r>
              <a:rPr lang="en-US"/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Page - Filmstr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103632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charset="0"/>
              <a:cs typeface="Arial" charset="0"/>
            </a:endParaRPr>
          </a:p>
        </p:txBody>
      </p:sp>
      <p:sp>
        <p:nvSpPr>
          <p:cNvPr id="14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455613" y="1935162"/>
            <a:ext cx="8275637" cy="2987675"/>
          </a:xfrm>
        </p:spPr>
        <p:txBody>
          <a:bodyPr anchor="ctr"/>
          <a:lstStyle>
            <a:lvl1pPr>
              <a:defRPr sz="6000" b="1" i="0">
                <a:solidFill>
                  <a:schemeClr val="bg1"/>
                </a:solidFill>
                <a:latin typeface="+mj-lt"/>
                <a:ea typeface="Georgia Bold" charset="0"/>
                <a:cs typeface="Georgia Bold" charset="0"/>
              </a:defRPr>
            </a:lvl1pPr>
          </a:lstStyle>
          <a:p>
            <a:pPr lvl="0"/>
            <a:r>
              <a:rPr lang="en-US"/>
              <a:t>Divider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F491139-12A7-9F41-8CE7-769D7C7A2BF2}"/>
              </a:ext>
            </a:extLst>
          </p:cNvPr>
          <p:cNvSpPr/>
          <p:nvPr userDrawn="1"/>
        </p:nvSpPr>
        <p:spPr>
          <a:xfrm>
            <a:off x="10359310" y="0"/>
            <a:ext cx="45561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charset="0"/>
              <a:cs typeface="Arial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0C7A479-FD3A-2145-B820-2CC43370800E}"/>
              </a:ext>
            </a:extLst>
          </p:cNvPr>
          <p:cNvSpPr/>
          <p:nvPr userDrawn="1"/>
        </p:nvSpPr>
        <p:spPr>
          <a:xfrm>
            <a:off x="10815764" y="0"/>
            <a:ext cx="1373061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charset="0"/>
              <a:cs typeface="Arial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D8243B6-6B24-414C-B87D-99E50D922FF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778" b="-5722"/>
          <a:stretch/>
        </p:blipFill>
        <p:spPr>
          <a:xfrm>
            <a:off x="273965" y="6215044"/>
            <a:ext cx="1676755" cy="693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69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-page Statement or Pull-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1" y="0"/>
            <a:ext cx="12188824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455613"/>
            <a:ext cx="11274552" cy="5943600"/>
          </a:xfrm>
        </p:spPr>
        <p:txBody>
          <a:bodyPr anchor="ctr"/>
          <a:lstStyle>
            <a:lvl1pPr algn="l">
              <a:lnSpc>
                <a:spcPct val="80000"/>
              </a:lnSpc>
              <a:defRPr sz="4800" b="1" i="0">
                <a:solidFill>
                  <a:schemeClr val="bg1"/>
                </a:solidFill>
                <a:latin typeface="+mj-lt"/>
                <a:ea typeface="Georgia Bold" charset="0"/>
                <a:cs typeface="Georgia Bold" charset="0"/>
              </a:defRPr>
            </a:lvl1pPr>
          </a:lstStyle>
          <a:p>
            <a:r>
              <a:rPr lang="en-US"/>
              <a:t>Statement</a:t>
            </a:r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B3BE98BB-9677-8E43-BD1A-7B7F4818F9BE}"/>
              </a:ext>
            </a:extLst>
          </p:cNvPr>
          <p:cNvSpPr txBox="1">
            <a:spLocks/>
          </p:cNvSpPr>
          <p:nvPr userDrawn="1"/>
        </p:nvSpPr>
        <p:spPr>
          <a:xfrm>
            <a:off x="11454523" y="6418626"/>
            <a:ext cx="734302" cy="228600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Tx/>
              <a:buNone/>
              <a:tabLst>
                <a:tab pos="1201738" algn="l"/>
              </a:tabLst>
              <a:defRPr sz="800" b="0" i="0" kern="1200">
                <a:solidFill>
                  <a:schemeClr val="tx2"/>
                </a:solidFill>
                <a:latin typeface="Open Sans"/>
                <a:ea typeface="+mn-ea"/>
                <a:cs typeface="Open Sans"/>
              </a:defRPr>
            </a:lvl1pPr>
            <a:lvl2pPr marL="200025" indent="-200025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 typeface="Arial" pitchFamily="34" charset="0"/>
              <a:buChar char="•"/>
              <a:tabLst>
                <a:tab pos="1201738" algn="l"/>
              </a:tabLst>
              <a:defRPr sz="1600" b="0" i="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2pPr>
            <a:lvl3pPr marL="398463" indent="-200025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 typeface="Lucida Grande"/>
              <a:buChar char="−"/>
              <a:tabLst>
                <a:tab pos="1201738" algn="l"/>
              </a:tabLst>
              <a:defRPr sz="1600" b="0" i="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3pPr>
            <a:lvl4pPr marL="622300" indent="-200025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 typeface="Arial" pitchFamily="34" charset="0"/>
              <a:buChar char="•"/>
              <a:tabLst>
                <a:tab pos="1201738" algn="l"/>
              </a:tabLst>
              <a:defRPr sz="1600" b="0" i="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4pPr>
            <a:lvl5pPr marL="806450" indent="-182563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 typeface="Lucida Grande"/>
              <a:buChar char="−"/>
              <a:tabLst>
                <a:tab pos="1201738" algn="l"/>
              </a:tabLst>
              <a:defRPr sz="1600" b="0" i="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0" i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fld id="{38743595-4496-5147-A886-7D133864DF76}" type="slidenum">
              <a:rPr lang="en-US" sz="800" b="0" i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pPr algn="ctr"/>
              <a:t>‹#›</a:t>
            </a:fld>
            <a:endParaRPr lang="en-US" sz="800" b="0" i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936FBB9-070C-164B-B11C-3D098B0AA74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778" b="-5722"/>
          <a:stretch/>
        </p:blipFill>
        <p:spPr>
          <a:xfrm>
            <a:off x="273965" y="6215044"/>
            <a:ext cx="1676755" cy="69375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- 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9454896" cy="73161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Agenda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200" y="1371600"/>
            <a:ext cx="9450388" cy="4838700"/>
          </a:xfrm>
        </p:spPr>
        <p:txBody>
          <a:bodyPr/>
          <a:lstStyle>
            <a:lvl1pPr marL="201168" indent="-201168">
              <a:buClr>
                <a:schemeClr val="bg2"/>
              </a:buClr>
              <a:buFont typeface="Arial" panose="020B0604020202020204" pitchFamily="34" charset="0"/>
              <a:buChar char="•"/>
              <a:defRPr sz="2000">
                <a:solidFill>
                  <a:schemeClr val="bg2"/>
                </a:solidFill>
              </a:defRPr>
            </a:lvl1pPr>
            <a:lvl2pPr marL="402336" indent="-200025">
              <a:buClr>
                <a:schemeClr val="bg2"/>
              </a:buClr>
              <a:buFont typeface="System Font Regular"/>
              <a:buChar char="–"/>
              <a:defRPr sz="1800">
                <a:solidFill>
                  <a:schemeClr val="bg2"/>
                </a:solidFill>
              </a:defRPr>
            </a:lvl2pPr>
            <a:lvl3pPr marL="603504" indent="-200025"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bg2"/>
                </a:solidFill>
              </a:defRPr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First item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0"/>
            <a:r>
              <a:rPr lang="en-US"/>
              <a:t>Second item</a:t>
            </a:r>
          </a:p>
          <a:p>
            <a:pPr lvl="0"/>
            <a:r>
              <a:rPr lang="en-US"/>
              <a:t>Third item</a:t>
            </a:r>
          </a:p>
          <a:p>
            <a:pPr lvl="0"/>
            <a:r>
              <a:rPr lang="en-US"/>
              <a:t>Fourth item</a:t>
            </a:r>
          </a:p>
          <a:p>
            <a:pPr lvl="0"/>
            <a:r>
              <a:rPr lang="en-US"/>
              <a:t>Fifth Item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4D24C745-186F-104A-B6ED-04E32A388D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5A1096B2-335B-1D41-BC75-5FBAD9330E9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097243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- numb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9454896" cy="73161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Agenda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57200" y="1371600"/>
            <a:ext cx="9450388" cy="4838700"/>
          </a:xfrm>
        </p:spPr>
        <p:txBody>
          <a:bodyPr/>
          <a:lstStyle>
            <a:lvl1pPr marL="347472" indent="-347472">
              <a:buClr>
                <a:schemeClr val="tx2"/>
              </a:buClr>
              <a:buFont typeface="+mj-lt"/>
              <a:buAutoNum type="arabicPeriod"/>
              <a:defRPr sz="2000">
                <a:solidFill>
                  <a:schemeClr val="bg2"/>
                </a:solidFill>
              </a:defRPr>
            </a:lvl1pPr>
            <a:lvl2pPr marL="548640" indent="-201168">
              <a:buClr>
                <a:schemeClr val="bg2"/>
              </a:buClr>
              <a:buFont typeface="Arial" panose="020B0604020202020204" pitchFamily="34" charset="0"/>
              <a:buChar char="•"/>
              <a:defRPr sz="1800">
                <a:solidFill>
                  <a:schemeClr val="bg2"/>
                </a:solidFill>
              </a:defRPr>
            </a:lvl2pPr>
            <a:lvl3pPr marL="822960" indent="-201168">
              <a:buClr>
                <a:schemeClr val="bg2"/>
              </a:buClr>
              <a:buFont typeface="System Font Regular"/>
              <a:buChar char="–"/>
              <a:defRPr sz="1600">
                <a:solidFill>
                  <a:schemeClr val="bg2"/>
                </a:solidFill>
              </a:defRPr>
            </a:lvl3pPr>
            <a:lvl4pPr>
              <a:defRPr sz="1800"/>
            </a:lvl4pPr>
            <a:lvl5pPr>
              <a:defRPr sz="1800"/>
            </a:lvl5pPr>
          </a:lstStyle>
          <a:p>
            <a:r>
              <a:rPr lang="en-US"/>
              <a:t>Section Title One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r>
              <a:rPr lang="en-US"/>
              <a:t>Section Title Two</a:t>
            </a:r>
          </a:p>
          <a:p>
            <a:r>
              <a:rPr lang="en-US"/>
              <a:t>Section Title Three</a:t>
            </a:r>
          </a:p>
          <a:p>
            <a:r>
              <a:rPr lang="en-US"/>
              <a:t>Section Title Four</a:t>
            </a:r>
          </a:p>
          <a:p>
            <a:r>
              <a:rPr lang="en-US"/>
              <a:t>Section Title Five</a:t>
            </a:r>
          </a:p>
          <a:p>
            <a:pPr lvl="0"/>
            <a:endParaRPr lang="en-US"/>
          </a:p>
          <a:p>
            <a:pPr lvl="0"/>
            <a:endParaRPr lang="en-US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B6953AED-3DCA-2349-9DB3-C3F1E923BD4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05554" y="6463076"/>
            <a:ext cx="1658938" cy="323850"/>
          </a:xfrm>
        </p:spPr>
        <p:txBody>
          <a:bodyPr/>
          <a:lstStyle>
            <a:lvl1pPr>
              <a:defRPr sz="8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Confidential Proprietary Information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2257579B-306E-F442-BBBA-CF9F0AEA51C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91148" y="6480869"/>
            <a:ext cx="2303462" cy="244475"/>
          </a:xfrm>
        </p:spPr>
        <p:txBody>
          <a:bodyPr/>
          <a:lstStyle>
            <a:lvl1pPr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990616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11276013" cy="4572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 To Edit Master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11276013" cy="483228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8"/>
          <p:cNvSpPr txBox="1">
            <a:spLocks/>
          </p:cNvSpPr>
          <p:nvPr userDrawn="1"/>
        </p:nvSpPr>
        <p:spPr>
          <a:xfrm>
            <a:off x="11454523" y="6418626"/>
            <a:ext cx="734302" cy="228600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Tx/>
              <a:buNone/>
              <a:tabLst>
                <a:tab pos="1201738" algn="l"/>
              </a:tabLst>
              <a:defRPr sz="800" b="0" i="0" kern="1200">
                <a:solidFill>
                  <a:schemeClr val="tx2"/>
                </a:solidFill>
                <a:latin typeface="Open Sans"/>
                <a:ea typeface="+mn-ea"/>
                <a:cs typeface="Open Sans"/>
              </a:defRPr>
            </a:lvl1pPr>
            <a:lvl2pPr marL="200025" indent="-200025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 typeface="Arial" pitchFamily="34" charset="0"/>
              <a:buChar char="•"/>
              <a:tabLst>
                <a:tab pos="1201738" algn="l"/>
              </a:tabLst>
              <a:defRPr sz="1600" b="0" i="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2pPr>
            <a:lvl3pPr marL="398463" indent="-200025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 typeface="Lucida Grande"/>
              <a:buChar char="−"/>
              <a:tabLst>
                <a:tab pos="1201738" algn="l"/>
              </a:tabLst>
              <a:defRPr sz="1600" b="0" i="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3pPr>
            <a:lvl4pPr marL="622300" indent="-200025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 typeface="Arial" pitchFamily="34" charset="0"/>
              <a:buChar char="•"/>
              <a:tabLst>
                <a:tab pos="1201738" algn="l"/>
              </a:tabLst>
              <a:defRPr sz="1600" b="0" i="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4pPr>
            <a:lvl5pPr marL="806450" indent="-182563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Tx/>
              <a:buFont typeface="Lucida Grande"/>
              <a:buChar char="−"/>
              <a:tabLst>
                <a:tab pos="1201738" algn="l"/>
              </a:tabLst>
              <a:defRPr sz="1600" b="0" i="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0" i="0">
                <a:solidFill>
                  <a:schemeClr val="bg2"/>
                </a:solidFill>
                <a:latin typeface="Arial" charset="0"/>
                <a:cs typeface="Arial" charset="0"/>
              </a:rPr>
              <a:t> </a:t>
            </a:r>
            <a:fld id="{38743595-4496-5147-A886-7D133864DF76}" type="slidenum">
              <a:rPr lang="en-US" sz="800" b="0" i="0" smtClean="0">
                <a:solidFill>
                  <a:schemeClr val="bg2"/>
                </a:solidFill>
                <a:latin typeface="Arial" charset="0"/>
                <a:ea typeface="Arial" charset="0"/>
                <a:cs typeface="Arial" charset="0"/>
              </a:rPr>
              <a:pPr algn="ctr"/>
              <a:t>‹#›</a:t>
            </a:fld>
            <a:endParaRPr lang="en-US" sz="800" b="0" i="0">
              <a:solidFill>
                <a:schemeClr val="bg2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31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3" t="-15502" r="-13612" b="-18252"/>
          <a:stretch/>
        </p:blipFill>
        <p:spPr>
          <a:xfrm>
            <a:off x="457200" y="6356196"/>
            <a:ext cx="1490546" cy="379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315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740" r:id="rId2"/>
    <p:sldLayoutId id="2147483716" r:id="rId3"/>
    <p:sldLayoutId id="2147483736" r:id="rId4"/>
    <p:sldLayoutId id="2147483735" r:id="rId5"/>
    <p:sldLayoutId id="2147483661" r:id="rId6"/>
    <p:sldLayoutId id="2147483734" r:id="rId7"/>
    <p:sldLayoutId id="2147483744" r:id="rId8"/>
    <p:sldLayoutId id="2147483745" r:id="rId9"/>
    <p:sldLayoutId id="2147483705" r:id="rId10"/>
    <p:sldLayoutId id="2147483751" r:id="rId11"/>
    <p:sldLayoutId id="2147483707" r:id="rId12"/>
    <p:sldLayoutId id="2147483748" r:id="rId13"/>
    <p:sldLayoutId id="2147483722" r:id="rId14"/>
    <p:sldLayoutId id="2147483694" r:id="rId15"/>
    <p:sldLayoutId id="2147483737" r:id="rId16"/>
    <p:sldLayoutId id="2147483742" r:id="rId17"/>
    <p:sldLayoutId id="2147483695" r:id="rId18"/>
    <p:sldLayoutId id="2147483696" r:id="rId19"/>
    <p:sldLayoutId id="2147483698" r:id="rId20"/>
    <p:sldLayoutId id="2147483743" r:id="rId21"/>
    <p:sldLayoutId id="2147483701" r:id="rId22"/>
    <p:sldLayoutId id="2147483729" r:id="rId23"/>
    <p:sldLayoutId id="2147483749" r:id="rId24"/>
    <p:sldLayoutId id="2147483750" r:id="rId25"/>
    <p:sldLayoutId id="2147483655" r:id="rId26"/>
    <p:sldLayoutId id="2147483746" r:id="rId27"/>
    <p:sldLayoutId id="2147483747" r:id="rId28"/>
    <p:sldLayoutId id="2147483703" r:id="rId29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i="0" kern="1200">
          <a:solidFill>
            <a:schemeClr val="accent1"/>
          </a:solidFill>
          <a:latin typeface="Georgia" panose="02040502050405020303" pitchFamily="18" charset="0"/>
          <a:ea typeface="Georgia" panose="02040502050405020303" pitchFamily="18" charset="0"/>
          <a:cs typeface="Georgia" panose="02040502050405020303" pitchFamily="18" charset="0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Tx/>
        <a:buFontTx/>
        <a:buNone/>
        <a:tabLst>
          <a:tab pos="1201738" algn="l"/>
        </a:tabLst>
        <a:defRPr sz="2000" b="0" i="0" kern="1200">
          <a:solidFill>
            <a:schemeClr val="bg2"/>
          </a:solidFill>
          <a:latin typeface="+mn-lt"/>
          <a:ea typeface="Arial" charset="0"/>
          <a:cs typeface="Arial" charset="0"/>
        </a:defRPr>
      </a:lvl1pPr>
      <a:lvl2pPr marL="200025" indent="-200025" algn="l" defTabSz="914400" rtl="0" eaLnBrk="1" latinLnBrk="0" hangingPunct="1">
        <a:spcBef>
          <a:spcPts val="600"/>
        </a:spcBef>
        <a:spcAft>
          <a:spcPts val="0"/>
        </a:spcAft>
        <a:buClrTx/>
        <a:buFont typeface="Arial" pitchFamily="34" charset="0"/>
        <a:buChar char="•"/>
        <a:tabLst>
          <a:tab pos="1201738" algn="l"/>
        </a:tabLst>
        <a:defRPr sz="1800" b="0" i="0" kern="1200">
          <a:solidFill>
            <a:schemeClr val="bg2"/>
          </a:solidFill>
          <a:latin typeface="+mn-lt"/>
          <a:ea typeface="Arial" charset="0"/>
          <a:cs typeface="Arial" charset="0"/>
        </a:defRPr>
      </a:lvl2pPr>
      <a:lvl3pPr marL="398463" indent="-200025" algn="l" defTabSz="914400" rtl="0" eaLnBrk="1" latinLnBrk="0" hangingPunct="1">
        <a:spcBef>
          <a:spcPts val="300"/>
        </a:spcBef>
        <a:spcAft>
          <a:spcPts val="0"/>
        </a:spcAft>
        <a:buClrTx/>
        <a:buFont typeface="Lucida Grande"/>
        <a:buChar char="-"/>
        <a:tabLst>
          <a:tab pos="1201738" algn="l"/>
        </a:tabLst>
        <a:defRPr sz="1600" b="0" i="0" kern="1200">
          <a:solidFill>
            <a:schemeClr val="bg2"/>
          </a:solidFill>
          <a:latin typeface="+mn-lt"/>
          <a:ea typeface="Arial" charset="0"/>
          <a:cs typeface="Arial" charset="0"/>
        </a:defRPr>
      </a:lvl3pPr>
      <a:lvl4pPr marL="622300" indent="-200025" algn="l" defTabSz="914400" rtl="0" eaLnBrk="1" latinLnBrk="0" hangingPunct="1">
        <a:spcBef>
          <a:spcPts val="300"/>
        </a:spcBef>
        <a:spcAft>
          <a:spcPts val="0"/>
        </a:spcAft>
        <a:buClrTx/>
        <a:buFont typeface="Arial" pitchFamily="34" charset="0"/>
        <a:buChar char="•"/>
        <a:tabLst>
          <a:tab pos="1201738" algn="l"/>
        </a:tabLst>
        <a:defRPr sz="1600" b="0" i="0" kern="1200">
          <a:solidFill>
            <a:schemeClr val="bg2"/>
          </a:solidFill>
          <a:latin typeface="+mn-lt"/>
          <a:ea typeface="Arial" charset="0"/>
          <a:cs typeface="Arial" charset="0"/>
        </a:defRPr>
      </a:lvl4pPr>
      <a:lvl5pPr marL="806450" indent="-182563" algn="l" defTabSz="914400" rtl="0" eaLnBrk="1" latinLnBrk="0" hangingPunct="1">
        <a:spcBef>
          <a:spcPts val="300"/>
        </a:spcBef>
        <a:spcAft>
          <a:spcPts val="0"/>
        </a:spcAft>
        <a:buClrTx/>
        <a:buFont typeface="Lucida Grande"/>
        <a:buChar char="-"/>
        <a:tabLst>
          <a:tab pos="1201738" algn="l"/>
        </a:tabLst>
        <a:defRPr sz="1600" b="0" i="0" kern="1200">
          <a:solidFill>
            <a:schemeClr val="bg2"/>
          </a:solidFill>
          <a:latin typeface="+mn-lt"/>
          <a:ea typeface="Arial" charset="0"/>
          <a:cs typeface="Arial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3" orient="horz" pos="3912" userDrawn="1">
          <p15:clr>
            <a:srgbClr val="F26B43"/>
          </p15:clr>
        </p15:guide>
        <p15:guide id="4" pos="7391" userDrawn="1">
          <p15:clr>
            <a:srgbClr val="F26B43"/>
          </p15:clr>
        </p15:guide>
        <p15:guide id="5" pos="287" userDrawn="1">
          <p15:clr>
            <a:srgbClr val="F26B43"/>
          </p15:clr>
        </p15:guide>
        <p15:guide id="6" orient="horz" pos="288" userDrawn="1">
          <p15:clr>
            <a:srgbClr val="F26B43"/>
          </p15:clr>
        </p15:guide>
        <p15:guide id="7" pos="791" userDrawn="1">
          <p15:clr>
            <a:srgbClr val="F26B43"/>
          </p15:clr>
        </p15:guide>
        <p15:guide id="8" pos="887" userDrawn="1">
          <p15:clr>
            <a:srgbClr val="F26B43"/>
          </p15:clr>
        </p15:guide>
        <p15:guide id="9" pos="1391" userDrawn="1">
          <p15:clr>
            <a:srgbClr val="F26B43"/>
          </p15:clr>
        </p15:guide>
        <p15:guide id="10" pos="1487" userDrawn="1">
          <p15:clr>
            <a:srgbClr val="F26B43"/>
          </p15:clr>
        </p15:guide>
        <p15:guide id="11" pos="1991" userDrawn="1">
          <p15:clr>
            <a:srgbClr val="F26B43"/>
          </p15:clr>
        </p15:guide>
        <p15:guide id="12" pos="2087" userDrawn="1">
          <p15:clr>
            <a:srgbClr val="F26B43"/>
          </p15:clr>
        </p15:guide>
        <p15:guide id="13" pos="2591" userDrawn="1">
          <p15:clr>
            <a:srgbClr val="F26B43"/>
          </p15:clr>
        </p15:guide>
        <p15:guide id="14" pos="2687" userDrawn="1">
          <p15:clr>
            <a:srgbClr val="F26B43"/>
          </p15:clr>
        </p15:guide>
        <p15:guide id="15" pos="3191" userDrawn="1">
          <p15:clr>
            <a:srgbClr val="F26B43"/>
          </p15:clr>
        </p15:guide>
        <p15:guide id="16" pos="3263" userDrawn="1">
          <p15:clr>
            <a:srgbClr val="F26B43"/>
          </p15:clr>
        </p15:guide>
        <p15:guide id="17" pos="3791" userDrawn="1">
          <p15:clr>
            <a:srgbClr val="F26B43"/>
          </p15:clr>
        </p15:guide>
        <p15:guide id="18" pos="3863" userDrawn="1">
          <p15:clr>
            <a:srgbClr val="F26B43"/>
          </p15:clr>
        </p15:guide>
        <p15:guide id="19" pos="4391" userDrawn="1">
          <p15:clr>
            <a:srgbClr val="F26B43"/>
          </p15:clr>
        </p15:guide>
        <p15:guide id="20" pos="4487" userDrawn="1">
          <p15:clr>
            <a:srgbClr val="F26B43"/>
          </p15:clr>
        </p15:guide>
        <p15:guide id="21" pos="4991" userDrawn="1">
          <p15:clr>
            <a:srgbClr val="F26B43"/>
          </p15:clr>
        </p15:guide>
        <p15:guide id="22" pos="5087" userDrawn="1">
          <p15:clr>
            <a:srgbClr val="F26B43"/>
          </p15:clr>
        </p15:guide>
        <p15:guide id="23" pos="5591" userDrawn="1">
          <p15:clr>
            <a:srgbClr val="F26B43"/>
          </p15:clr>
        </p15:guide>
        <p15:guide id="24" pos="5663" userDrawn="1">
          <p15:clr>
            <a:srgbClr val="F26B43"/>
          </p15:clr>
        </p15:guide>
        <p15:guide id="25" pos="6191" userDrawn="1">
          <p15:clr>
            <a:srgbClr val="F26B43"/>
          </p15:clr>
        </p15:guide>
        <p15:guide id="26" pos="6263" userDrawn="1">
          <p15:clr>
            <a:srgbClr val="F26B43"/>
          </p15:clr>
        </p15:guide>
        <p15:guide id="27" pos="6791" userDrawn="1">
          <p15:clr>
            <a:srgbClr val="F26B43"/>
          </p15:clr>
        </p15:guide>
        <p15:guide id="28" pos="6863" userDrawn="1">
          <p15:clr>
            <a:srgbClr val="F26B43"/>
          </p15:clr>
        </p15:guide>
        <p15:guide id="29" orient="horz" pos="8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prv.metlife.com/content/dam/metlifecom/us/homepage/metlife-resources-plan-sponsor/participant-materials/Retire-from-your-job-not-your-paycheck.msg" TargetMode="External"/><Relationship Id="rId13" Type="http://schemas.openxmlformats.org/officeDocument/2006/relationships/hyperlink" Target="https://prv.metlife.com/content/dam/metlifecom/us/homepage/metlife-resources-plan-sponsor/participant-materials/Busting-5-Myths-About-Annuities.msg" TargetMode="External"/><Relationship Id="rId18" Type="http://schemas.openxmlformats.org/officeDocument/2006/relationships/image" Target="../media/image9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hyperlink" Target="https://prv.metlife.com/content/dam/metlifecom/us/homepage/metlife-resources-plan-sponsor/participant-materials/Ready-to-cook-up-your-retirement-plan.msg" TargetMode="External"/><Relationship Id="rId1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7.png"/><Relationship Id="rId20" Type="http://schemas.openxmlformats.org/officeDocument/2006/relationships/hyperlink" Target="https://www.metlife.com/retirementpaycheck" TargetMode="Externa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.xml"/><Relationship Id="rId11" Type="http://schemas.openxmlformats.org/officeDocument/2006/relationships/hyperlink" Target="https://prv.metlife.com/content/dam/metlifecom/us/homepage/metlife-resources-plan-sponsor/participant-materials/Are-you-ready-for-a-longer-retirement.msg" TargetMode="External"/><Relationship Id="rId5" Type="http://schemas.openxmlformats.org/officeDocument/2006/relationships/diagramQuickStyle" Target="../diagrams/quickStyle1.xml"/><Relationship Id="rId15" Type="http://schemas.openxmlformats.org/officeDocument/2006/relationships/image" Target="../media/image6.png"/><Relationship Id="rId10" Type="http://schemas.openxmlformats.org/officeDocument/2006/relationships/hyperlink" Target="https://prv.metlife.com/content/dam/metlifecom/us/homepage/metlife-resources-plan-sponsor/participant-materials/Picture-Your-Retirement-Paycheck-Lindas-Story.msg" TargetMode="External"/><Relationship Id="rId19" Type="http://schemas.openxmlformats.org/officeDocument/2006/relationships/image" Target="../media/image10.png"/><Relationship Id="rId4" Type="http://schemas.openxmlformats.org/officeDocument/2006/relationships/diagramLayout" Target="../diagrams/layout1.xml"/><Relationship Id="rId9" Type="http://schemas.openxmlformats.org/officeDocument/2006/relationships/hyperlink" Target="https://prv.metlife.com/content/dam/metlifecom/us/homepage/metlife-resources-plan-sponsor/participant-materials/How-to-get-a-steady-paycheck-for-life.msg" TargetMode="External"/><Relationship Id="rId1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26946-1884-BBB4-8B78-FC43E148C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087" y="285691"/>
            <a:ext cx="9454896" cy="731610"/>
          </a:xfrm>
        </p:spPr>
        <p:txBody>
          <a:bodyPr/>
          <a:lstStyle/>
          <a:p>
            <a:r>
              <a:rPr lang="en-US" dirty="0"/>
              <a:t>Retirement Paycheck Journey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8D5C5153-6B49-8CD7-7D8C-44D38D9CF5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07601276"/>
              </p:ext>
            </p:extLst>
          </p:nvPr>
        </p:nvGraphicFramePr>
        <p:xfrm>
          <a:off x="484320" y="2095028"/>
          <a:ext cx="11144865" cy="19959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D57399C-2460-C1E1-A0AC-41AF5BF84911}"/>
              </a:ext>
            </a:extLst>
          </p:cNvPr>
          <p:cNvSpPr txBox="1"/>
          <p:nvPr/>
        </p:nvSpPr>
        <p:spPr>
          <a:xfrm>
            <a:off x="461087" y="812087"/>
            <a:ext cx="8481718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500" dirty="0"/>
              <a:t>This email campaign reassures and educates plan participants in their mid-50s, 60s, and early 70s as they plan ahead for retirement. With a friendly, no-jargon approach, it explains how to turn part of your savings into a steady “retirement paycheck”—a personal pension for life.</a:t>
            </a:r>
            <a:r>
              <a:rPr lang="en-US" sz="1500" baseline="30000" dirty="0"/>
              <a:t>1</a:t>
            </a:r>
            <a:r>
              <a:rPr lang="en-US" sz="1500" dirty="0"/>
              <a:t> </a:t>
            </a:r>
            <a:br>
              <a:rPr lang="en-US" sz="1500" dirty="0"/>
            </a:br>
            <a:br>
              <a:rPr lang="en-US" sz="1500" dirty="0"/>
            </a:br>
            <a:endParaRPr lang="en-US" sz="15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BBA1CE-0F85-CA91-74C7-BFA71417BD56}"/>
              </a:ext>
            </a:extLst>
          </p:cNvPr>
          <p:cNvSpPr/>
          <p:nvPr/>
        </p:nvSpPr>
        <p:spPr>
          <a:xfrm>
            <a:off x="9035682" y="218194"/>
            <a:ext cx="2594716" cy="166015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  <a:cs typeface="Open Sans Bold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F687547-9827-B96A-13B4-26B7F4FAC7B6}"/>
              </a:ext>
            </a:extLst>
          </p:cNvPr>
          <p:cNvSpPr txBox="1"/>
          <p:nvPr/>
        </p:nvSpPr>
        <p:spPr>
          <a:xfrm>
            <a:off x="9205280" y="374548"/>
            <a:ext cx="2379323" cy="1430699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defTabSz="456758" fontAlgn="base">
              <a:spcBef>
                <a:spcPts val="1200"/>
              </a:spcBef>
            </a:pPr>
            <a:r>
              <a:rPr lang="en-US" sz="1400" b="1" dirty="0">
                <a:solidFill>
                  <a:schemeClr val="bg1"/>
                </a:solidFill>
                <a:ea typeface="MetLife Circular Light" charset="0"/>
                <a:cs typeface="MetLife Circular Light" charset="0"/>
              </a:rPr>
              <a:t>Audience</a:t>
            </a:r>
            <a:br>
              <a:rPr lang="en-US" sz="1400" dirty="0">
                <a:ea typeface="MetLife Circular Light" charset="0"/>
                <a:cs typeface="MetLife Circular Light" charset="0"/>
              </a:rPr>
            </a:br>
            <a:br>
              <a:rPr lang="en-US" sz="1400" dirty="0">
                <a:ea typeface="MetLife Circular Light" charset="0"/>
                <a:cs typeface="MetLife Circular Light" charset="0"/>
              </a:rPr>
            </a:br>
            <a:r>
              <a:rPr lang="en-US" sz="1400" dirty="0">
                <a:solidFill>
                  <a:schemeClr val="bg1"/>
                </a:solidFill>
                <a:ea typeface="MetLife Circular Light" charset="0"/>
                <a:cs typeface="MetLife Circular Light" charset="0"/>
              </a:rPr>
              <a:t>&gt; </a:t>
            </a:r>
            <a:r>
              <a:rPr lang="en-US" sz="1400" dirty="0">
                <a:solidFill>
                  <a:schemeClr val="bg1"/>
                </a:solidFill>
              </a:rPr>
              <a:t>Age: 55 to 75 years old</a:t>
            </a:r>
            <a:br>
              <a:rPr lang="en-US" sz="1400" dirty="0">
                <a:solidFill>
                  <a:schemeClr val="bg1"/>
                </a:solidFill>
              </a:rPr>
            </a:br>
            <a:r>
              <a:rPr lang="en-US" sz="1400" dirty="0">
                <a:solidFill>
                  <a:schemeClr val="bg1"/>
                </a:solidFill>
              </a:rPr>
              <a:t>&gt; Seeking guaranteed income</a:t>
            </a:r>
            <a:br>
              <a:rPr lang="en-US" sz="1400" dirty="0">
                <a:solidFill>
                  <a:schemeClr val="bg1"/>
                </a:solidFill>
              </a:rPr>
            </a:br>
            <a:r>
              <a:rPr lang="en-US" sz="1400" dirty="0">
                <a:solidFill>
                  <a:schemeClr val="bg1"/>
                </a:solidFill>
              </a:rPr>
              <a:t>&gt; </a:t>
            </a:r>
            <a:r>
              <a:rPr lang="en-US" sz="1400" dirty="0">
                <a:solidFill>
                  <a:schemeClr val="bg1"/>
                </a:solidFill>
                <a:ea typeface="MetLife Circular Light" charset="0"/>
                <a:cs typeface="MetLife Circular Light" charset="0"/>
              </a:rPr>
              <a:t>Less than $250k in savings</a:t>
            </a:r>
            <a:br>
              <a:rPr lang="en-US" sz="1400" dirty="0">
                <a:ea typeface="MetLife Circular Light" charset="0"/>
                <a:cs typeface="MetLife Circular Light" charset="0"/>
              </a:rPr>
            </a:br>
            <a:r>
              <a:rPr lang="en-US" sz="1400" dirty="0">
                <a:solidFill>
                  <a:schemeClr val="bg1"/>
                </a:solidFill>
                <a:ea typeface="MetLife Circular Light" charset="0"/>
                <a:cs typeface="MetLife Circular Light" charset="0"/>
              </a:rPr>
              <a:t>&gt; Risk-averse</a:t>
            </a:r>
          </a:p>
          <a:p>
            <a:pPr marL="285750" indent="-285750" defTabSz="456758" fontAlgn="base">
              <a:spcBef>
                <a:spcPts val="1200"/>
              </a:spcBef>
              <a:buFontTx/>
              <a:buChar char="-"/>
            </a:pPr>
            <a:endParaRPr lang="en-US" sz="1100" dirty="0">
              <a:solidFill>
                <a:schemeClr val="bg1"/>
              </a:solidFill>
              <a:ea typeface="MetLife Circular Light" charset="0"/>
              <a:cs typeface="MetLife Circular Light" charset="0"/>
            </a:endParaRPr>
          </a:p>
          <a:p>
            <a:pPr marL="285750" indent="-285750" defTabSz="456758" fontAlgn="base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/>
              </a:solidFill>
              <a:ea typeface="MetLife Circular Light" charset="0"/>
              <a:cs typeface="MetLife Circular Light" charset="0"/>
            </a:endParaRPr>
          </a:p>
          <a:p>
            <a:pPr defTabSz="456758" fontAlgn="base">
              <a:spcBef>
                <a:spcPts val="1200"/>
              </a:spcBef>
            </a:pPr>
            <a:endParaRPr lang="en-US" sz="1600" dirty="0">
              <a:solidFill>
                <a:schemeClr val="bg1"/>
              </a:solidFill>
              <a:ea typeface="MetLife Circular Light" charset="0"/>
              <a:cs typeface="MetLife Circular Light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D53774D-3ABB-372B-9314-4CA18B5DE7AD}"/>
              </a:ext>
            </a:extLst>
          </p:cNvPr>
          <p:cNvSpPr txBox="1"/>
          <p:nvPr/>
        </p:nvSpPr>
        <p:spPr>
          <a:xfrm>
            <a:off x="799981" y="3295142"/>
            <a:ext cx="1818968" cy="71775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6758" fontAlgn="base">
              <a:spcBef>
                <a:spcPts val="1200"/>
              </a:spcBef>
            </a:pPr>
            <a:endParaRPr lang="en-US" dirty="0" err="1">
              <a:solidFill>
                <a:schemeClr val="bg2"/>
              </a:solidFill>
              <a:ea typeface="MetLife Circular Light" charset="0"/>
              <a:cs typeface="MetLife Circular Light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FE40ED6-8126-9B60-55B3-EBA85C6AA27D}"/>
              </a:ext>
            </a:extLst>
          </p:cNvPr>
          <p:cNvSpPr txBox="1"/>
          <p:nvPr/>
        </p:nvSpPr>
        <p:spPr>
          <a:xfrm>
            <a:off x="606106" y="3602849"/>
            <a:ext cx="1723822" cy="62189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 defTabSz="456758" fontAlgn="base">
              <a:spcBef>
                <a:spcPts val="1200"/>
              </a:spcBef>
            </a:pPr>
            <a:r>
              <a:rPr lang="en-US" sz="1200" b="1" dirty="0">
                <a:ea typeface="MetLife Circular Light" charset="0"/>
                <a:cs typeface="MetLife Circular Light" charset="0"/>
                <a:hlinkClick r:id="rId8"/>
              </a:rPr>
              <a:t>Retire from your job, </a:t>
            </a:r>
            <a:br>
              <a:rPr lang="en-US" sz="1200" b="1" dirty="0">
                <a:ea typeface="MetLife Circular Light" charset="0"/>
                <a:cs typeface="MetLife Circular Light" charset="0"/>
                <a:hlinkClick r:id="rId8"/>
              </a:rPr>
            </a:br>
            <a:r>
              <a:rPr lang="en-US" sz="1200" b="1" dirty="0">
                <a:ea typeface="MetLife Circular Light" charset="0"/>
                <a:cs typeface="MetLife Circular Light" charset="0"/>
                <a:hlinkClick r:id="rId8"/>
              </a:rPr>
              <a:t>not your paycheck</a:t>
            </a:r>
            <a:endParaRPr lang="en-US" sz="1200" b="1" dirty="0">
              <a:ea typeface="MetLife Circular Light" charset="0"/>
              <a:cs typeface="MetLife Circular Light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C0FD397-8503-2A0D-920B-3E821994D9F2}"/>
              </a:ext>
            </a:extLst>
          </p:cNvPr>
          <p:cNvSpPr txBox="1"/>
          <p:nvPr/>
        </p:nvSpPr>
        <p:spPr>
          <a:xfrm>
            <a:off x="9998286" y="3573807"/>
            <a:ext cx="1723822" cy="62189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 defTabSz="456758" fontAlgn="base">
              <a:spcBef>
                <a:spcPts val="1200"/>
              </a:spcBef>
            </a:pPr>
            <a:r>
              <a:rPr lang="en-US" sz="1200" b="1" dirty="0">
                <a:ea typeface="MetLife Circular Light" charset="0"/>
                <a:cs typeface="MetLife Circular Light" charset="0"/>
                <a:hlinkClick r:id="rId9"/>
              </a:rPr>
              <a:t>How to get a steady retirement paycheck</a:t>
            </a:r>
            <a:endParaRPr lang="en-US" sz="1200" b="1" dirty="0">
              <a:ea typeface="MetLife Circular Light" charset="0"/>
              <a:cs typeface="MetLife Circular Light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63CE08D-D390-2194-6E4B-5023BC923C85}"/>
              </a:ext>
            </a:extLst>
          </p:cNvPr>
          <p:cNvSpPr txBox="1"/>
          <p:nvPr/>
        </p:nvSpPr>
        <p:spPr>
          <a:xfrm>
            <a:off x="8181541" y="3602849"/>
            <a:ext cx="1723822" cy="62189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 defTabSz="456758" fontAlgn="base">
              <a:spcBef>
                <a:spcPts val="1200"/>
              </a:spcBef>
            </a:pPr>
            <a:r>
              <a:rPr lang="en-US" sz="1200" b="1" dirty="0">
                <a:hlinkClick r:id="rId10"/>
              </a:rPr>
              <a:t>Picture Your Retirement Paycheck</a:t>
            </a:r>
            <a:endParaRPr lang="en-US" sz="12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A5D7BCD-42BF-8271-75BB-681F11D09A32}"/>
              </a:ext>
            </a:extLst>
          </p:cNvPr>
          <p:cNvSpPr txBox="1"/>
          <p:nvPr/>
        </p:nvSpPr>
        <p:spPr>
          <a:xfrm>
            <a:off x="6284588" y="3595924"/>
            <a:ext cx="1723822" cy="62189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 defTabSz="456758" fontAlgn="base">
              <a:spcBef>
                <a:spcPts val="1200"/>
              </a:spcBef>
            </a:pPr>
            <a:r>
              <a:rPr lang="en-US" sz="1200" b="1" dirty="0">
                <a:ea typeface="MetLife Circular Light" charset="0"/>
                <a:cs typeface="MetLife Circular Light" charset="0"/>
                <a:hlinkClick r:id="rId11"/>
              </a:rPr>
              <a:t>Make your retirement savings last</a:t>
            </a:r>
            <a:endParaRPr lang="en-US" sz="1200" b="1" dirty="0">
              <a:ea typeface="MetLife Circular Light" charset="0"/>
              <a:cs typeface="MetLife Circular Light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3B050A1-DC82-E7BA-03C9-CABD34A94E9F}"/>
              </a:ext>
            </a:extLst>
          </p:cNvPr>
          <p:cNvSpPr txBox="1"/>
          <p:nvPr/>
        </p:nvSpPr>
        <p:spPr>
          <a:xfrm>
            <a:off x="4297322" y="3547745"/>
            <a:ext cx="1818968" cy="62189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 defTabSz="456758" fontAlgn="base">
              <a:spcBef>
                <a:spcPts val="1200"/>
              </a:spcBef>
            </a:pPr>
            <a:r>
              <a:rPr lang="en-US" sz="1200" b="1" dirty="0">
                <a:ea typeface="MetLife Circular Light" charset="0"/>
                <a:cs typeface="MetLife Circular Light" charset="0"/>
                <a:hlinkClick r:id="rId12"/>
              </a:rPr>
              <a:t>Steady Income &amp; Flexibility for Retirement</a:t>
            </a:r>
            <a:endParaRPr lang="en-US" sz="1200" b="1" dirty="0">
              <a:ea typeface="MetLife Circular Light" charset="0"/>
              <a:cs typeface="MetLife Circular Light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328D5AE-A583-0FE0-B782-E19EDE380F59}"/>
              </a:ext>
            </a:extLst>
          </p:cNvPr>
          <p:cNvSpPr txBox="1"/>
          <p:nvPr/>
        </p:nvSpPr>
        <p:spPr>
          <a:xfrm>
            <a:off x="2451714" y="3602849"/>
            <a:ext cx="1723822" cy="62189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 defTabSz="456758" fontAlgn="base">
              <a:spcBef>
                <a:spcPts val="1200"/>
              </a:spcBef>
            </a:pPr>
            <a:r>
              <a:rPr lang="en-US" sz="1200" b="1" dirty="0">
                <a:ea typeface="MetLife Circular Light" charset="0"/>
                <a:cs typeface="MetLife Circular Light" charset="0"/>
                <a:hlinkClick r:id="rId13"/>
              </a:rPr>
              <a:t>Busting 5 Myths</a:t>
            </a:r>
            <a:br>
              <a:rPr lang="en-US" sz="1200" b="1" dirty="0">
                <a:ea typeface="MetLife Circular Light" charset="0"/>
                <a:cs typeface="MetLife Circular Light" charset="0"/>
                <a:hlinkClick r:id="rId13"/>
              </a:rPr>
            </a:br>
            <a:r>
              <a:rPr lang="en-US" sz="1200" b="1" dirty="0">
                <a:ea typeface="MetLife Circular Light" charset="0"/>
                <a:cs typeface="MetLife Circular Light" charset="0"/>
                <a:hlinkClick r:id="rId13"/>
              </a:rPr>
              <a:t> About Annuities</a:t>
            </a:r>
            <a:endParaRPr lang="en-US" sz="1200" b="1" dirty="0">
              <a:ea typeface="MetLife Circular Light" charset="0"/>
              <a:cs typeface="MetLife Circular Light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C95624E-C582-245A-E164-1494608E47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0777766"/>
              </p:ext>
            </p:extLst>
          </p:nvPr>
        </p:nvGraphicFramePr>
        <p:xfrm>
          <a:off x="531410" y="1990308"/>
          <a:ext cx="11276013" cy="640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76013">
                  <a:extLst>
                    <a:ext uri="{9D8B030D-6E8A-4147-A177-3AD203B41FA5}">
                      <a16:colId xmlns:a16="http://schemas.microsoft.com/office/drawing/2014/main" val="2926109310"/>
                    </a:ext>
                  </a:extLst>
                </a:gridCol>
              </a:tblGrid>
              <a:tr h="540422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br>
                        <a:rPr lang="en-US" sz="1050" b="1" dirty="0">
                          <a:effectLst/>
                        </a:rPr>
                      </a:br>
                      <a:r>
                        <a:rPr lang="en-US" sz="1050" b="1" dirty="0">
                          <a:effectLst/>
                        </a:rPr>
                        <a:t>Positioning Statement: </a:t>
                      </a:r>
                      <a:r>
                        <a:rPr lang="en-US" sz="1050" dirty="0">
                          <a:effectLst/>
                        </a:rPr>
                        <a:t>“MetLife empowers you to turn a portion of your retirement annuity savings into guaranteed income payments—a personal pension designed to help you enjoy life with confidence. By choosing a secure stream of income that you can’t outlive, you and your loved ones can feel confident about the future, no matter how long retirement lasts.”</a:t>
                      </a:r>
                    </a:p>
                    <a:p>
                      <a:pPr marL="0" marR="0" algn="ctr">
                        <a:buNone/>
                      </a:pPr>
                      <a:r>
                        <a:rPr lang="en-US" sz="105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ircular Std Book"/>
                      </a:endParaRPr>
                    </a:p>
                  </a:txBody>
                  <a:tcPr marL="118745" marR="118745" marT="0" marB="0"/>
                </a:tc>
                <a:extLst>
                  <a:ext uri="{0D108BD9-81ED-4DB2-BD59-A6C34878D82A}">
                    <a16:rowId xmlns:a16="http://schemas.microsoft.com/office/drawing/2014/main" val="3334519776"/>
                  </a:ext>
                </a:extLst>
              </a:tr>
            </a:tbl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D1C1C4C7-43CD-B442-B1B8-251701294D4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06105" y="4040562"/>
            <a:ext cx="1692361" cy="189638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213E08F0-FABA-98EC-1513-C6D054690DA8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341787" y="4052179"/>
            <a:ext cx="1661456" cy="190317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CCCEB608-CF99-E51A-DCAF-886B1884CF51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473632" y="4047100"/>
            <a:ext cx="1624558" cy="188984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D1175522-8F4E-54CC-D4DD-861DC59410F1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189442" y="4047101"/>
            <a:ext cx="1735533" cy="189650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21E2F80-3A82-F78B-5A56-9D44812AAD7F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8164288" y="4078640"/>
            <a:ext cx="1751695" cy="187578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20E2FF45-4C0F-490F-E86D-6D1117C044B6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0091208" y="4078640"/>
            <a:ext cx="1590926" cy="185830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02EF17D-A0FA-DB9E-12FB-461226A2DDBF}"/>
              </a:ext>
            </a:extLst>
          </p:cNvPr>
          <p:cNvSpPr txBox="1"/>
          <p:nvPr/>
        </p:nvSpPr>
        <p:spPr>
          <a:xfrm>
            <a:off x="2109326" y="6441382"/>
            <a:ext cx="32440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© 2025 MetLife Services and Solutions, LLC</a:t>
            </a:r>
            <a:br>
              <a:rPr lang="en-US" sz="9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MLR08112025   L4918772[exp1027][All States][DC]</a:t>
            </a:r>
            <a:br>
              <a:rPr lang="en-US" sz="900" dirty="0">
                <a:solidFill>
                  <a:schemeClr val="bg1">
                    <a:lumMod val="50000"/>
                  </a:schemeClr>
                </a:solidFill>
              </a:rPr>
            </a:br>
            <a:endParaRPr lang="en-US" sz="9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CB84289-B668-B0E7-1829-648F5D1E56AC}"/>
              </a:ext>
            </a:extLst>
          </p:cNvPr>
          <p:cNvSpPr txBox="1"/>
          <p:nvPr/>
        </p:nvSpPr>
        <p:spPr>
          <a:xfrm>
            <a:off x="6382269" y="6667939"/>
            <a:ext cx="5897703" cy="21204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6758" fontAlgn="base">
              <a:spcBef>
                <a:spcPts val="1200"/>
              </a:spcBef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For Use With Financial Professionals and Plan Sponsors Only – Not For Distribution. For Informational Use Only.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FF15B4F-0E44-A67E-50B6-C8CF55F6FF1F}"/>
              </a:ext>
            </a:extLst>
          </p:cNvPr>
          <p:cNvGrpSpPr/>
          <p:nvPr/>
        </p:nvGrpSpPr>
        <p:grpSpPr>
          <a:xfrm>
            <a:off x="1870528" y="6047588"/>
            <a:ext cx="2426794" cy="283154"/>
            <a:chOff x="884902" y="5942572"/>
            <a:chExt cx="2310581" cy="450312"/>
          </a:xfrm>
          <a:solidFill>
            <a:srgbClr val="FFC600"/>
          </a:solidFill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A644797-6528-7636-B8C4-9F930F3B3C21}"/>
                </a:ext>
              </a:extLst>
            </p:cNvPr>
            <p:cNvSpPr/>
            <p:nvPr/>
          </p:nvSpPr>
          <p:spPr>
            <a:xfrm>
              <a:off x="884902" y="5942572"/>
              <a:ext cx="2310581" cy="283154"/>
            </a:xfrm>
            <a:prstGeom prst="rect">
              <a:avLst/>
            </a:prstGeom>
            <a:grp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FE9AF98-FE2B-EE92-DA4A-B0600D65D560}"/>
                </a:ext>
              </a:extLst>
            </p:cNvPr>
            <p:cNvSpPr txBox="1"/>
            <p:nvPr/>
          </p:nvSpPr>
          <p:spPr>
            <a:xfrm>
              <a:off x="884902" y="5942572"/>
              <a:ext cx="2310581" cy="450312"/>
            </a:xfrm>
            <a:prstGeom prst="rect">
              <a:avLst/>
            </a:prstGeom>
            <a:solidFill>
              <a:srgbClr val="FFC600"/>
            </a:solidFill>
            <a:ln>
              <a:solidFill>
                <a:srgbClr val="002060"/>
              </a:solidFill>
            </a:ln>
          </p:spPr>
          <p:txBody>
            <a:bodyPr wrap="square">
              <a:spAutoFit/>
            </a:bodyPr>
            <a:lstStyle/>
            <a:p>
              <a:pPr marL="0" marR="0"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  <a:hlinkClick r:id="rId20"/>
                </a:rPr>
                <a:t>Visit Retirement Paycheck Center</a:t>
              </a:r>
              <a:endParaRPr lang="en-US" sz="105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7DD9CBFC-7E3D-5B60-FD4F-3CAFB3ECC1C8}"/>
              </a:ext>
            </a:extLst>
          </p:cNvPr>
          <p:cNvSpPr txBox="1"/>
          <p:nvPr/>
        </p:nvSpPr>
        <p:spPr>
          <a:xfrm>
            <a:off x="4297322" y="6011675"/>
            <a:ext cx="68137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400" b="0" i="0" u="none" strike="noStrike" baseline="0" dirty="0">
                <a:latin typeface="MetLifeCircular-Normal"/>
              </a:rPr>
              <a:t>Access educational content, tools and resources for planning income </a:t>
            </a:r>
            <a:r>
              <a:rPr lang="en-US" sz="1400" b="0" i="0" u="none" strike="noStrike" baseline="0">
                <a:latin typeface="MetLifeCircular-Normal"/>
              </a:rPr>
              <a:t>in retirement.</a:t>
            </a:r>
            <a:endParaRPr lang="en-US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1FC3C5-F262-8EAA-42EC-B78595256F44}"/>
              </a:ext>
            </a:extLst>
          </p:cNvPr>
          <p:cNvSpPr txBox="1"/>
          <p:nvPr/>
        </p:nvSpPr>
        <p:spPr>
          <a:xfrm>
            <a:off x="6262044" y="6387524"/>
            <a:ext cx="6138152" cy="526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050" kern="100" baseline="30000" dirty="0">
                <a:solidFill>
                  <a:srgbClr val="A7A8AA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en-US" sz="1050" kern="100" dirty="0">
                <a:solidFill>
                  <a:srgbClr val="A7A8AA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Please refer to your contract or prospectus for details on the income payment options available to you.</a:t>
            </a: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en-US" sz="9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351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Default Theme">
  <a:themeElements>
    <a:clrScheme name="Met Life Main">
      <a:dk1>
        <a:srgbClr val="000000"/>
      </a:dk1>
      <a:lt1>
        <a:srgbClr val="FFFFFF"/>
      </a:lt1>
      <a:dk2>
        <a:srgbClr val="00A3AD"/>
      </a:dk2>
      <a:lt2>
        <a:srgbClr val="75787B"/>
      </a:lt2>
      <a:accent1>
        <a:srgbClr val="0061A0"/>
      </a:accent1>
      <a:accent2>
        <a:srgbClr val="0090DA"/>
      </a:accent2>
      <a:accent3>
        <a:srgbClr val="A3CE4E"/>
      </a:accent3>
      <a:accent4>
        <a:srgbClr val="FFC600"/>
      </a:accent4>
      <a:accent5>
        <a:srgbClr val="6024A9"/>
      </a:accent5>
      <a:accent6>
        <a:srgbClr val="DB0A5B"/>
      </a:accent6>
      <a:hlink>
        <a:srgbClr val="0000FF"/>
      </a:hlink>
      <a:folHlink>
        <a:srgbClr val="CDCBCB"/>
      </a:folHlink>
    </a:clrScheme>
    <a:fontScheme name="MetLife Generic">
      <a:majorFont>
        <a:latin typeface="Georgia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2000" smtClean="0">
            <a:solidFill>
              <a:schemeClr val="bg1"/>
            </a:solidFill>
            <a:cs typeface="Open Sans Bold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bg2">
              <a:lumMod val="60000"/>
              <a:lumOff val="4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defTabSz="456758" fontAlgn="base">
          <a:spcBef>
            <a:spcPts val="1200"/>
          </a:spcBef>
          <a:defRPr dirty="0" err="1" smtClean="0">
            <a:solidFill>
              <a:schemeClr val="bg2"/>
            </a:solidFill>
            <a:ea typeface="MetLife Circular Light" charset="0"/>
            <a:cs typeface="MetLife Circular Light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9019AA22-9014-1341-B0EC-4009FC213174}" vid="{70871677-4494-5545-9BD1-9A81449DC14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f5af0f96-557c-40e5-b74f-4de88d247c44" ContentTypeId="0x0101" PreviousValue="false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c3a60732cff4bd6a1032848edf6a57b xmlns="d18c1617-1ac8-4b22-9cef-b2ac240d88cb">
      <Terms xmlns="http://schemas.microsoft.com/office/infopath/2007/PartnerControls"/>
    </pc3a60732cff4bd6a1032848edf6a57b>
    <TaxKeywordTaxHTField xmlns="d18c1617-1ac8-4b22-9cef-b2ac240d88cb">
      <Terms xmlns="http://schemas.microsoft.com/office/infopath/2007/PartnerControls"/>
    </TaxKeywordTaxHTField>
    <aa413b61045448e6bc230aa29a84eb0b xmlns="d18c1617-1ac8-4b22-9cef-b2ac240d88cb">
      <Terms xmlns="http://schemas.microsoft.com/office/infopath/2007/PartnerControls"/>
    </aa413b61045448e6bc230aa29a84eb0b>
    <hae69c9a3b974f6ea09ed5059cd93782 xmlns="d18c1617-1ac8-4b22-9cef-b2ac240d88cb">
      <Terms xmlns="http://schemas.microsoft.com/office/infopath/2007/PartnerControls"/>
    </hae69c9a3b974f6ea09ed5059cd93782>
    <o2a67a7f239d463099c84f831d9f71a7 xmlns="d18c1617-1ac8-4b22-9cef-b2ac240d88cb">
      <Terms xmlns="http://schemas.microsoft.com/office/infopath/2007/PartnerControls"/>
    </o2a67a7f239d463099c84f831d9f71a7>
    <TaxCatchAll xmlns="d18c1617-1ac8-4b22-9cef-b2ac240d88cb" xsi:nil="true"/>
    <lcf76f155ced4ddcb4097134ff3c332f xmlns="f4708e47-97b8-4527-8c8b-e1689201bc32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E64083E51283479E5915FDDA45EEDE" ma:contentTypeVersion="16" ma:contentTypeDescription="Create a new document." ma:contentTypeScope="" ma:versionID="17296109d8cac19fdfbe749382ed7c08">
  <xsd:schema xmlns:xsd="http://www.w3.org/2001/XMLSchema" xmlns:xs="http://www.w3.org/2001/XMLSchema" xmlns:p="http://schemas.microsoft.com/office/2006/metadata/properties" xmlns:ns2="d18c1617-1ac8-4b22-9cef-b2ac240d88cb" xmlns:ns3="f4708e47-97b8-4527-8c8b-e1689201bc32" xmlns:ns4="ab2ddffd-a6eb-4a26-988a-2b72c84cea40" targetNamespace="http://schemas.microsoft.com/office/2006/metadata/properties" ma:root="true" ma:fieldsID="c96136642dbe62b2e016a7dba5bc095d" ns2:_="" ns3:_="" ns4:_="">
    <xsd:import namespace="d18c1617-1ac8-4b22-9cef-b2ac240d88cb"/>
    <xsd:import namespace="f4708e47-97b8-4527-8c8b-e1689201bc32"/>
    <xsd:import namespace="ab2ddffd-a6eb-4a26-988a-2b72c84cea40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2:TaxCatchAllLabel" minOccurs="0"/>
                <xsd:element ref="ns2:hae69c9a3b974f6ea09ed5059cd93782" minOccurs="0"/>
                <xsd:element ref="ns2:aa413b61045448e6bc230aa29a84eb0b" minOccurs="0"/>
                <xsd:element ref="ns2:o2a67a7f239d463099c84f831d9f71a7" minOccurs="0"/>
                <xsd:element ref="ns2:pc3a60732cff4bd6a1032848edf6a57b" minOccurs="0"/>
                <xsd:element ref="ns3:MediaServiceMetadata" minOccurs="0"/>
                <xsd:element ref="ns3:MediaServiceFastMetadata" minOccurs="0"/>
                <xsd:element ref="ns3:MediaServiceEventHashCode" minOccurs="0"/>
                <xsd:element ref="ns3:MediaServiceGenerationTime" minOccurs="0"/>
                <xsd:element ref="ns3:MediaServiceAutoTags" minOccurs="0"/>
                <xsd:element ref="ns4:SharedWithUsers" minOccurs="0"/>
                <xsd:element ref="ns4:SharedWithDetails" minOccurs="0"/>
                <xsd:element ref="ns3:MediaServiceDateTaken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3:MediaServiceObjectDetectorVersions" minOccurs="0"/>
                <xsd:element ref="ns3:MediaLengthInSecond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8c1617-1ac8-4b22-9cef-b2ac240d88cb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8" nillable="true" ma:taxonomy="true" ma:internalName="TaxKeywordTaxHTField" ma:taxonomyFieldName="TaxKeyword" ma:displayName="Enterprise Keywords" ma:fieldId="{23f27201-bee3-471e-b2e7-b64fd8b7ca38}" ma:taxonomyMulti="true" ma:sspId="f5af0f96-557c-40e5-b74f-4de88d247c44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description="" ma:hidden="true" ma:list="{2a345b4e-23b7-4b62-b98b-5179f97c0219}" ma:internalName="TaxCatchAll" ma:showField="CatchAllData" ma:web="ab2ddffd-a6eb-4a26-988a-2b72c84cea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description="" ma:hidden="true" ma:list="{2a345b4e-23b7-4b62-b98b-5179f97c0219}" ma:internalName="TaxCatchAllLabel" ma:readOnly="true" ma:showField="CatchAllDataLabel" ma:web="ab2ddffd-a6eb-4a26-988a-2b72c84cea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ae69c9a3b974f6ea09ed5059cd93782" ma:index="12" nillable="true" ma:taxonomy="true" ma:internalName="hae69c9a3b974f6ea09ed5059cd93782" ma:taxonomyFieldName="ML_Geography" ma:displayName="Geography" ma:fieldId="{1ae69c9a-3b97-4f6e-a09e-d5059cd93782}" ma:taxonomyMulti="true" ma:sspId="f5af0f96-557c-40e5-b74f-4de88d247c44" ma:termSetId="f4bc552d-80e9-412b-b8d4-dc34d9eb862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a413b61045448e6bc230aa29a84eb0b" ma:index="14" nillable="true" ma:taxonomy="true" ma:internalName="aa413b61045448e6bc230aa29a84eb0b" ma:taxonomyFieldName="ML_LineOfBusiness" ma:displayName="Line of Business" ma:fieldId="{aa413b61-0454-48e6-bc23-0aa29a84eb0b}" ma:taxonomyMulti="true" ma:sspId="f5af0f96-557c-40e5-b74f-4de88d247c44" ma:termSetId="46c83da5-9adb-4a6d-91e4-77f5077fc76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2a67a7f239d463099c84f831d9f71a7" ma:index="16" nillable="true" ma:taxonomy="true" ma:internalName="o2a67a7f239d463099c84f831d9f71a7" ma:taxonomyFieldName="ML_OfficeLocation" ma:displayName="Office Location" ma:fieldId="{82a67a7f-239d-4630-99c8-4f831d9f71a7}" ma:taxonomyMulti="true" ma:sspId="f5af0f96-557c-40e5-b74f-4de88d247c44" ma:termSetId="441ea418-53ba-4ba6-ade2-cf7ca33080f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c3a60732cff4bd6a1032848edf6a57b" ma:index="18" nillable="true" ma:taxonomy="true" ma:internalName="pc3a60732cff4bd6a1032848edf6a57b" ma:taxonomyFieldName="ML_Roles" ma:displayName="Roles" ma:fieldId="{9c3a6073-2cff-4bd6-a103-2848edf6a57b}" ma:taxonomyMulti="true" ma:sspId="f5af0f96-557c-40e5-b74f-4de88d247c44" ma:termSetId="79b653d6-6741-48c0-b5a8-f7c31de24a4b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708e47-97b8-4527-8c8b-e1689201bc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Tags" ma:index="24" nillable="true" ma:displayName="Tags" ma:internalName="MediaServiceAutoTags" ma:readOnly="true">
      <xsd:simpleType>
        <xsd:restriction base="dms:Text"/>
      </xsd:simpleType>
    </xsd:element>
    <xsd:element name="MediaServiceDateTaken" ma:index="2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2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2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32" nillable="true" ma:taxonomy="true" ma:internalName="lcf76f155ced4ddcb4097134ff3c332f" ma:taxonomyFieldName="MediaServiceImageTags" ma:displayName="Image Tags" ma:readOnly="false" ma:fieldId="{5cf76f15-5ced-4ddc-b409-7134ff3c332f}" ma:taxonomyMulti="true" ma:sspId="f5af0f96-557c-40e5-b74f-4de88d247c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LengthInSeconds" ma:index="3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3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2ddffd-a6eb-4a26-988a-2b72c84cea40" elementFormDefault="qualified">
    <xsd:import namespace="http://schemas.microsoft.com/office/2006/documentManagement/types"/>
    <xsd:import namespace="http://schemas.microsoft.com/office/infopath/2007/PartnerControls"/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64C8BD9-2574-4C63-AF27-25D7B237A4A2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845450CE-1824-429C-A1B9-D4AA5F4611BE}">
  <ds:schemaRefs>
    <ds:schemaRef ds:uri="http://www.w3.org/XML/1998/namespace"/>
    <ds:schemaRef ds:uri="d18c1617-1ac8-4b22-9cef-b2ac240d88cb"/>
    <ds:schemaRef ds:uri="cd065ddc-9e9a-4ad9-b267-867dcd1324f7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purl.org/dc/elements/1.1/"/>
    <ds:schemaRef ds:uri="1a178c20-d5d8-472a-8594-0f81976735c0"/>
    <ds:schemaRef ds:uri="http://schemas.microsoft.com/sharepoint/v3"/>
    <ds:schemaRef ds:uri="http://purl.org/dc/terms/"/>
    <ds:schemaRef ds:uri="f4708e47-97b8-4527-8c8b-e1689201bc32"/>
  </ds:schemaRefs>
</ds:datastoreItem>
</file>

<file path=customXml/itemProps3.xml><?xml version="1.0" encoding="utf-8"?>
<ds:datastoreItem xmlns:ds="http://schemas.openxmlformats.org/officeDocument/2006/customXml" ds:itemID="{E45877DE-0231-4287-BEE8-8DA2592D68CE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F67A29D3-0216-4539-85C9-8AFACC17F4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8c1617-1ac8-4b22-9cef-b2ac240d88cb"/>
    <ds:schemaRef ds:uri="f4708e47-97b8-4527-8c8b-e1689201bc32"/>
    <ds:schemaRef ds:uri="ab2ddffd-a6eb-4a26-988a-2b72c84cea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ca56a4a5-e300-406a-98ff-7e36a0baac5b}" enabled="0" method="" siteId="{ca56a4a5-e300-406a-98ff-7e36a0baac5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263</TotalTime>
  <Words>502</Words>
  <Application>Microsoft Office PowerPoint</Application>
  <PresentationFormat>Custom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Aptos</vt:lpstr>
      <vt:lpstr>Arial</vt:lpstr>
      <vt:lpstr>Georgia</vt:lpstr>
      <vt:lpstr>Lucida Grande</vt:lpstr>
      <vt:lpstr>MetLife Circular</vt:lpstr>
      <vt:lpstr>MetLife Circular Light</vt:lpstr>
      <vt:lpstr>MetLifeCircular-Normal</vt:lpstr>
      <vt:lpstr>Open Sans Bold</vt:lpstr>
      <vt:lpstr>System Font Regular</vt:lpstr>
      <vt:lpstr>Default Theme</vt:lpstr>
      <vt:lpstr>Retirement Paycheck Journey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MetLife Widescreen Template</dc:title>
  <dc:creator>Zubkoff, David</dc:creator>
  <cp:lastModifiedBy>Iadarola, Susan</cp:lastModifiedBy>
  <cp:revision>4</cp:revision>
  <cp:lastPrinted>2017-12-21T22:19:51Z</cp:lastPrinted>
  <dcterms:created xsi:type="dcterms:W3CDTF">2019-04-22T22:14:51Z</dcterms:created>
  <dcterms:modified xsi:type="dcterms:W3CDTF">2025-11-05T18:03:18Z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0x01010098E64083E51283479E5915FDDA45EEDE</vt:lpwstr>
  </property>
  <property fmtid="{D5CDD505-2E9C-101B-9397-08002B2CF9AE}" pid="3" name="ML_LineOfBusiness">
    <vt:lpwstr/>
  </property>
  <property fmtid="{D5CDD505-2E9C-101B-9397-08002B2CF9AE}" pid="4" name="TaxKeyword">
    <vt:lpwstr/>
  </property>
  <property fmtid="{D5CDD505-2E9C-101B-9397-08002B2CF9AE}" pid="5" name="ML_OfficeLocation">
    <vt:lpwstr/>
  </property>
  <property fmtid="{D5CDD505-2E9C-101B-9397-08002B2CF9AE}" pid="6" name="ML_Geography">
    <vt:lpwstr/>
  </property>
  <property fmtid="{D5CDD505-2E9C-101B-9397-08002B2CF9AE}" pid="7" name="ML_Roles">
    <vt:lpwstr/>
  </property>
  <property fmtid="{D5CDD505-2E9C-101B-9397-08002B2CF9AE}" pid="8" name="MediaServiceImageTags">
    <vt:lpwstr/>
  </property>
</Properties>
</file>