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3.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4733" r:id="rId5"/>
    <p:sldMasterId id="2147484672" r:id="rId6"/>
    <p:sldMasterId id="2147484702" r:id="rId7"/>
  </p:sldMasterIdLst>
  <p:notesMasterIdLst>
    <p:notesMasterId r:id="rId17"/>
  </p:notesMasterIdLst>
  <p:handoutMasterIdLst>
    <p:handoutMasterId r:id="rId18"/>
  </p:handoutMasterIdLst>
  <p:sldIdLst>
    <p:sldId id="605" r:id="rId8"/>
    <p:sldId id="634" r:id="rId9"/>
    <p:sldId id="607" r:id="rId10"/>
    <p:sldId id="608" r:id="rId11"/>
    <p:sldId id="609" r:id="rId12"/>
    <p:sldId id="610" r:id="rId13"/>
    <p:sldId id="631" r:id="rId14"/>
    <p:sldId id="635" r:id="rId15"/>
    <p:sldId id="528" r:id="rId16"/>
  </p:sldIdLst>
  <p:sldSz cx="9144000" cy="6858000" type="screen4x3"/>
  <p:notesSz cx="9144000" cy="6858000"/>
  <p:custDataLst>
    <p:tags r:id="rId19"/>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ewman, Allyson" initials="" lastIdx="0" clrIdx="0"/>
  <p:cmAuthor id="2" name="Leverenz, Chelsi" initials="LC" lastIdx="0" clrIdx="1">
    <p:extLst>
      <p:ext uri="{19B8F6BF-5375-455C-9EA6-DF929625EA0E}">
        <p15:presenceInfo xmlns:p15="http://schemas.microsoft.com/office/powerpoint/2012/main" userId="S::chelsi.leverenz@metlife.com::fb9b1933-c819-4423-ba90-480b5346da72" providerId="AD"/>
      </p:ext>
    </p:extLst>
  </p:cmAuthor>
  <p:cmAuthor id="3" name="Rochelle Andrake" initials="RMA" lastIdx="0" clrIdx="2">
    <p:extLst>
      <p:ext uri="{19B8F6BF-5375-455C-9EA6-DF929625EA0E}">
        <p15:presenceInfo xmlns:p15="http://schemas.microsoft.com/office/powerpoint/2012/main" userId="Rochelle Andrake" providerId="None"/>
      </p:ext>
    </p:extLst>
  </p:cmAuthor>
  <p:cmAuthor id="4" name="Lapin, Julia" initials="LJ"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06" autoAdjust="0"/>
    <p:restoredTop sz="91228" autoAdjust="0"/>
  </p:normalViewPr>
  <p:slideViewPr>
    <p:cSldViewPr snapToGrid="0">
      <p:cViewPr>
        <p:scale>
          <a:sx n="80" d="100"/>
          <a:sy n="80" d="100"/>
        </p:scale>
        <p:origin x="796" y="-1108"/>
      </p:cViewPr>
      <p:guideLst>
        <p:guide orient="horz" pos="2160"/>
        <p:guide pos="2880"/>
      </p:guideLst>
    </p:cSldViewPr>
  </p:slideViewPr>
  <p:notesTextViewPr>
    <p:cViewPr>
      <p:scale>
        <a:sx n="75" d="100"/>
        <a:sy n="75" d="100"/>
      </p:scale>
      <p:origin x="0" y="0"/>
    </p:cViewPr>
  </p:notesTextViewPr>
  <p:sorterViewPr>
    <p:cViewPr>
      <p:scale>
        <a:sx n="67" d="100"/>
        <a:sy n="67" d="100"/>
      </p:scale>
      <p:origin x="0" y="0"/>
    </p:cViewPr>
  </p:sorterViewPr>
  <p:notesViewPr>
    <p:cSldViewPr snapToGrid="0">
      <p:cViewPr>
        <p:scale>
          <a:sx n="115" d="100"/>
          <a:sy n="115" d="100"/>
        </p:scale>
        <p:origin x="2412" y="9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notesMaster" Target="notesMasters/notesMaster1.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driguez, Edward" userId="79b71066-9307-415e-af1b-5cd6deebc8a7" providerId="ADAL" clId="{DA611837-1326-46F1-ADAC-9A646C192A01}"/>
    <pc:docChg chg="modSld">
      <pc:chgData name="Rodriguez, Edward" userId="79b71066-9307-415e-af1b-5cd6deebc8a7" providerId="ADAL" clId="{DA611837-1326-46F1-ADAC-9A646C192A01}" dt="2025-08-22T19:20:38.764" v="1" actId="207"/>
      <pc:docMkLst>
        <pc:docMk/>
      </pc:docMkLst>
      <pc:sldChg chg="modSp mod">
        <pc:chgData name="Rodriguez, Edward" userId="79b71066-9307-415e-af1b-5cd6deebc8a7" providerId="ADAL" clId="{DA611837-1326-46F1-ADAC-9A646C192A01}" dt="2025-08-22T19:20:38.764" v="1" actId="207"/>
        <pc:sldMkLst>
          <pc:docMk/>
          <pc:sldMk cId="0" sldId="528"/>
        </pc:sldMkLst>
        <pc:spChg chg="mod">
          <ac:chgData name="Rodriguez, Edward" userId="79b71066-9307-415e-af1b-5cd6deebc8a7" providerId="ADAL" clId="{DA611837-1326-46F1-ADAC-9A646C192A01}" dt="2025-08-22T19:20:38.764" v="1" actId="207"/>
          <ac:spMkLst>
            <pc:docMk/>
            <pc:sldMk cId="0" sldId="528"/>
            <ac:spMk id="2"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3421D7C-0493-4981-A44C-6CD324D9B219}"/>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eaLnBrk="1" fontAlgn="auto" hangingPunct="1">
              <a:spcBef>
                <a:spcPct val="0"/>
              </a:spcBef>
              <a:spcAft>
                <a:spcPct val="0"/>
              </a:spcAft>
              <a:defRPr sz="1000">
                <a:latin typeface="Arial"/>
                <a:cs typeface="Arial"/>
              </a:defRPr>
            </a:lvl1pPr>
          </a:lstStyle>
          <a:p>
            <a:pPr>
              <a:defRPr/>
            </a:pPr>
            <a:endParaRPr lang="en-US"/>
          </a:p>
        </p:txBody>
      </p:sp>
      <p:sp>
        <p:nvSpPr>
          <p:cNvPr id="3" name="Date Placeholder 2">
            <a:extLst>
              <a:ext uri="{FF2B5EF4-FFF2-40B4-BE49-F238E27FC236}">
                <a16:creationId xmlns:a16="http://schemas.microsoft.com/office/drawing/2014/main" id="{84E2DFB4-D365-4C8C-8819-71BA23F5CDCB}"/>
              </a:ext>
            </a:extLst>
          </p:cNvPr>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eaLnBrk="1" fontAlgn="auto" hangingPunct="1">
              <a:spcBef>
                <a:spcPct val="0"/>
              </a:spcBef>
              <a:spcAft>
                <a:spcPct val="0"/>
              </a:spcAft>
              <a:defRPr sz="1000">
                <a:latin typeface="Arial"/>
                <a:cs typeface="Arial"/>
              </a:defRPr>
            </a:lvl1pPr>
          </a:lstStyle>
          <a:p>
            <a:pPr>
              <a:defRPr/>
            </a:pPr>
            <a:fld id="{8BF182ED-D99E-4AA1-805C-08E03B9A38AD}" type="datetimeFigureOut">
              <a:rPr lang="en-US"/>
              <a:pPr>
                <a:defRPr/>
              </a:pPr>
              <a:t>8/22/2025</a:t>
            </a:fld>
            <a:endParaRPr lang="en-US"/>
          </a:p>
        </p:txBody>
      </p:sp>
      <p:sp>
        <p:nvSpPr>
          <p:cNvPr id="4" name="Footer Placeholder 3">
            <a:extLst>
              <a:ext uri="{FF2B5EF4-FFF2-40B4-BE49-F238E27FC236}">
                <a16:creationId xmlns:a16="http://schemas.microsoft.com/office/drawing/2014/main" id="{109C137D-25C6-4D1B-BE2B-8687B7E13FAE}"/>
              </a:ext>
            </a:extLst>
          </p:cNvPr>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eaLnBrk="1" fontAlgn="auto" hangingPunct="1">
              <a:spcBef>
                <a:spcPct val="0"/>
              </a:spcBef>
              <a:spcAft>
                <a:spcPct val="0"/>
              </a:spcAft>
              <a:defRPr sz="1000">
                <a:latin typeface="Arial"/>
                <a:cs typeface="Arial"/>
              </a:defRPr>
            </a:lvl1pPr>
          </a:lstStyle>
          <a:p>
            <a:pPr>
              <a:defRPr/>
            </a:pPr>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5CD6D87-A10D-4F0E-837F-D3177CF99F2E}"/>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eaLnBrk="1" fontAlgn="auto" hangingPunct="1">
              <a:spcBef>
                <a:spcPct val="0"/>
              </a:spcBef>
              <a:spcAft>
                <a:spcPct val="0"/>
              </a:spcAft>
              <a:defRPr sz="1000" b="0" i="0">
                <a:latin typeface="Arial"/>
                <a:cs typeface="Arial"/>
              </a:defRPr>
            </a:lvl1pPr>
          </a:lstStyle>
          <a:p>
            <a:pPr>
              <a:defRPr/>
            </a:pPr>
            <a:endParaRPr lang="en-US"/>
          </a:p>
        </p:txBody>
      </p:sp>
      <p:sp>
        <p:nvSpPr>
          <p:cNvPr id="3" name="Date Placeholder 2">
            <a:extLst>
              <a:ext uri="{FF2B5EF4-FFF2-40B4-BE49-F238E27FC236}">
                <a16:creationId xmlns:a16="http://schemas.microsoft.com/office/drawing/2014/main" id="{1BBE8920-FD2A-4591-97D0-66CAED83DACD}"/>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eaLnBrk="1" fontAlgn="auto" hangingPunct="1">
              <a:spcBef>
                <a:spcPct val="0"/>
              </a:spcBef>
              <a:spcAft>
                <a:spcPct val="0"/>
              </a:spcAft>
              <a:defRPr sz="1000" b="0" i="0">
                <a:latin typeface="Arial"/>
                <a:cs typeface="Arial"/>
              </a:defRPr>
            </a:lvl1pPr>
          </a:lstStyle>
          <a:p>
            <a:pPr>
              <a:defRPr/>
            </a:pPr>
            <a:fld id="{69B3D7D3-13F5-4130-9124-7174EECF69CA}" type="datetimeFigureOut">
              <a:rPr lang="en-US"/>
              <a:pPr>
                <a:defRPr/>
              </a:pPr>
              <a:t>8/22/2025</a:t>
            </a:fld>
            <a:endParaRPr lang="en-US"/>
          </a:p>
        </p:txBody>
      </p:sp>
      <p:sp>
        <p:nvSpPr>
          <p:cNvPr id="4" name="Slide Image Placeholder 3">
            <a:extLst>
              <a:ext uri="{FF2B5EF4-FFF2-40B4-BE49-F238E27FC236}">
                <a16:creationId xmlns:a16="http://schemas.microsoft.com/office/drawing/2014/main" id="{7C5AD6C1-1CA6-484E-AA31-B36946C31B37}"/>
              </a:ext>
            </a:extLst>
          </p:cNvPr>
          <p:cNvSpPr>
            <a:spLocks noGrp="1" noRot="1" noChangeAspect="1"/>
          </p:cNvSpPr>
          <p:nvPr>
            <p:ph type="sldImg" idx="2"/>
          </p:nvPr>
        </p:nvSpPr>
        <p:spPr>
          <a:xfrm>
            <a:off x="2857500" y="514350"/>
            <a:ext cx="3429000" cy="2571750"/>
          </a:xfrm>
          <a:prstGeom prst="rect">
            <a:avLst/>
          </a:prstGeom>
          <a:noFill/>
          <a:ln w="12700">
            <a:solidFill>
              <a:prstClr val="black"/>
            </a:solidFill>
          </a:ln>
        </p:spPr>
      </p:sp>
      <p:sp>
        <p:nvSpPr>
          <p:cNvPr id="5" name="Notes Placeholder 4">
            <a:extLst>
              <a:ext uri="{FF2B5EF4-FFF2-40B4-BE49-F238E27FC236}">
                <a16:creationId xmlns:a16="http://schemas.microsoft.com/office/drawing/2014/main" id="{59E7976B-25BE-4263-B651-92714609C988}"/>
              </a:ext>
            </a:extLst>
          </p:cNvPr>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61FB5469-DA3C-46B1-99D0-81E62EFBA49B}"/>
              </a:ext>
            </a:extLst>
          </p:cNvPr>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eaLnBrk="1" fontAlgn="auto" hangingPunct="1">
              <a:spcBef>
                <a:spcPct val="0"/>
              </a:spcBef>
              <a:spcAft>
                <a:spcPct val="0"/>
              </a:spcAft>
              <a:defRPr sz="1000" b="0" i="0">
                <a:latin typeface="Arial"/>
                <a:cs typeface="Arial"/>
              </a:defRPr>
            </a:lvl1pPr>
          </a:lstStyle>
          <a:p>
            <a:pPr>
              <a:defRPr/>
            </a:pPr>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Arial"/>
        <a:ea typeface="+mn-ea"/>
        <a:cs typeface="Arial"/>
      </a:defRPr>
    </a:lvl1pPr>
    <a:lvl2pPr marL="457200" algn="l" defTabSz="457200" rtl="0" eaLnBrk="0" fontAlgn="base" hangingPunct="0">
      <a:spcBef>
        <a:spcPct val="30000"/>
      </a:spcBef>
      <a:spcAft>
        <a:spcPct val="0"/>
      </a:spcAft>
      <a:defRPr sz="1200" kern="1200">
        <a:solidFill>
          <a:schemeClr val="tx1"/>
        </a:solidFill>
        <a:latin typeface="Arial"/>
        <a:ea typeface="+mn-ea"/>
        <a:cs typeface="Arial"/>
      </a:defRPr>
    </a:lvl2pPr>
    <a:lvl3pPr marL="914400" algn="l" defTabSz="457200" rtl="0" eaLnBrk="0" fontAlgn="base" hangingPunct="0">
      <a:spcBef>
        <a:spcPct val="30000"/>
      </a:spcBef>
      <a:spcAft>
        <a:spcPct val="0"/>
      </a:spcAft>
      <a:defRPr sz="1200" kern="1200">
        <a:solidFill>
          <a:schemeClr val="tx1"/>
        </a:solidFill>
        <a:latin typeface="Arial"/>
        <a:ea typeface="+mn-ea"/>
        <a:cs typeface="Arial"/>
      </a:defRPr>
    </a:lvl3pPr>
    <a:lvl4pPr marL="1371600" algn="l" defTabSz="457200" rtl="0" eaLnBrk="0" fontAlgn="base" hangingPunct="0">
      <a:spcBef>
        <a:spcPct val="30000"/>
      </a:spcBef>
      <a:spcAft>
        <a:spcPct val="0"/>
      </a:spcAft>
      <a:defRPr sz="1200" kern="1200">
        <a:solidFill>
          <a:schemeClr val="tx1"/>
        </a:solidFill>
        <a:latin typeface="Arial"/>
        <a:ea typeface="+mn-ea"/>
        <a:cs typeface="Arial"/>
      </a:defRPr>
    </a:lvl4pPr>
    <a:lvl5pPr marL="1828800" algn="l" defTabSz="457200" rtl="0" eaLnBrk="0" fontAlgn="base" hangingPunct="0">
      <a:spcBef>
        <a:spcPct val="30000"/>
      </a:spcBef>
      <a:spcAft>
        <a:spcPct val="0"/>
      </a:spcAft>
      <a:defRPr sz="1200" kern="1200">
        <a:solidFill>
          <a:schemeClr val="tx1"/>
        </a:solidFill>
        <a:latin typeface="Arial"/>
        <a:ea typeface="+mn-ea"/>
        <a:cs typeface="Arial"/>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metlife.com/wasebb-vision"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metlife.com/info/wshca-sebb/benefits/vision-insuranc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E611AA0B-B60C-4B36-BD70-9B6F359EA184}"/>
              </a:ext>
            </a:extLst>
          </p:cNvPr>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5286126A-9795-46EE-B037-85033402FE0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Arial" panose="020B0604020202020204" pitchFamily="34" charset="0"/>
                <a:cs typeface="Arial" panose="020B0604020202020204" pitchFamily="34" charset="0"/>
              </a:rPr>
              <a:t>Today I am going to provide a brief discussion on your Vision Insurance benefits offered by MetLife.</a:t>
            </a:r>
          </a:p>
          <a:p>
            <a:endParaRPr lang="en-US" altLang="en-US">
              <a:latin typeface="Arial" panose="020B0604020202020204" pitchFamily="34" charset="0"/>
              <a:cs typeface="Arial" panose="020B0604020202020204" pitchFamily="34" charset="0"/>
            </a:endParaRPr>
          </a:p>
          <a:p>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35AFA13C-3F3B-4830-AADE-FD9E43DFC829}"/>
              </a:ext>
            </a:extLst>
          </p:cNvPr>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59FE04CF-A4C0-4E77-9C1B-419988C0D5F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latin typeface="Arial" panose="020B0604020202020204" pitchFamily="34" charset="0"/>
                <a:cs typeface="Arial" panose="020B0604020202020204" pitchFamily="34" charset="0"/>
              </a:rPr>
              <a:t>Why is vision coverage important? </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Just as our bodies require routine physicals, so do our eyes. Regular visits to an eye care professional may do more than just protect your eyesight — they can be very important to your overall health!</a:t>
            </a:r>
            <a:r>
              <a:rPr lang="en-US" altLang="en-US" dirty="0">
                <a:highlight>
                  <a:srgbClr val="FFFF00"/>
                </a:highlight>
                <a:latin typeface="Arial" panose="020B0604020202020204" pitchFamily="34" charset="0"/>
                <a:cs typeface="Arial" panose="020B0604020202020204" pitchFamily="34" charset="0"/>
              </a:rPr>
              <a:t> </a:t>
            </a:r>
            <a:r>
              <a:rPr lang="en-US" b="1" i="1">
                <a:effectLst/>
              </a:rPr>
              <a:t>Through a routine eye exam, eye doctors can potentially spot serious health problems, like diabetes, high blood pressure, and rheumatoid arthritis.</a:t>
            </a:r>
            <a:r>
              <a:rPr lang="en-US" b="1" i="1"/>
              <a:t> </a:t>
            </a:r>
            <a:endParaRPr lang="en-US" altLang="en-US" dirty="0">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And cost doesn't have to be a barrier to maintaining your vision health.  With this plan, the cost of getting a routine exam, a new set of glasses, contacts or even laser vision correction will be a lot less than you</a:t>
            </a:r>
            <a:r>
              <a:rPr lang="ja-JP" altLang="en-US" dirty="0">
                <a:latin typeface="Arial" panose="020B0604020202020204" pitchFamily="34" charset="0"/>
                <a:cs typeface="Arial" panose="020B0604020202020204" pitchFamily="34" charset="0"/>
              </a:rPr>
              <a:t>’</a:t>
            </a:r>
            <a:r>
              <a:rPr lang="en-US" altLang="en-US" dirty="0">
                <a:latin typeface="Arial" panose="020B0604020202020204" pitchFamily="34" charset="0"/>
                <a:cs typeface="Arial" panose="020B0604020202020204" pitchFamily="34" charset="0"/>
              </a:rPr>
              <a:t>d pay on your own.  That can bring savings that are easy to see to families who want to maintain good vision at every stage of life!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759DB016-BD0B-4FD7-A842-B5F02845E41E}"/>
              </a:ext>
            </a:extLst>
          </p:cNvPr>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A1F12E66-17B0-4254-B5B9-D864DB87A92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tabLst>
                <a:tab pos="114300" algn="l"/>
              </a:tabLst>
            </a:pPr>
            <a:r>
              <a:rPr lang="en-US" altLang="en-US">
                <a:latin typeface="Arial" panose="020B0604020202020204" pitchFamily="34" charset="0"/>
                <a:cs typeface="Arial" panose="020B0604020202020204" pitchFamily="34" charset="0"/>
              </a:rPr>
              <a:t>The MetLife Vision plan was designed with you and your family in mind – you get eye care benefits for a wide range of covered services. </a:t>
            </a:r>
          </a:p>
          <a:p>
            <a:pPr eaLnBrk="1" hangingPunct="1">
              <a:tabLst>
                <a:tab pos="114300" algn="l"/>
              </a:tabLst>
            </a:pPr>
            <a:endParaRPr lang="en-US" altLang="en-US">
              <a:latin typeface="Arial" panose="020B0604020202020204" pitchFamily="34" charset="0"/>
              <a:cs typeface="Arial" panose="020B0604020202020204" pitchFamily="34" charset="0"/>
            </a:endParaRPr>
          </a:p>
          <a:p>
            <a:pPr eaLnBrk="1" hangingPunct="1">
              <a:tabLst>
                <a:tab pos="114300" algn="l"/>
              </a:tabLst>
            </a:pPr>
            <a:r>
              <a:rPr lang="en-US" altLang="en-US">
                <a:latin typeface="Arial" panose="020B0604020202020204" pitchFamily="34" charset="0"/>
                <a:cs typeface="Arial" panose="020B0604020202020204" pitchFamily="34" charset="0"/>
              </a:rPr>
              <a:t>As a commitment to your overall vision care, the MetLife Vision plan provides benefits for ultraviolet protection, polycarbonate – or shatter resistant - lenses for children </a:t>
            </a:r>
            <a:r>
              <a:rPr lang="en-US" altLang="en-US">
                <a:solidFill>
                  <a:srgbClr val="FF0000"/>
                </a:solidFill>
                <a:latin typeface="Arial" panose="020B0604020202020204" pitchFamily="34" charset="0"/>
                <a:cs typeface="Arial" panose="020B0604020202020204" pitchFamily="34" charset="0"/>
              </a:rPr>
              <a:t>up to </a:t>
            </a:r>
            <a:r>
              <a:rPr lang="en-US" altLang="en-US" b="1">
                <a:solidFill>
                  <a:srgbClr val="FF0000"/>
                </a:solidFill>
                <a:latin typeface="Arial" panose="020B0604020202020204" pitchFamily="34" charset="0"/>
                <a:cs typeface="Arial" panose="020B0604020202020204" pitchFamily="34" charset="0"/>
              </a:rPr>
              <a:t>age 19 </a:t>
            </a:r>
            <a:r>
              <a:rPr lang="en-US" altLang="en-US">
                <a:latin typeface="Arial" panose="020B0604020202020204" pitchFamily="34" charset="0"/>
                <a:cs typeface="Arial" panose="020B0604020202020204" pitchFamily="34" charset="0"/>
              </a:rPr>
              <a:t>and fixed copays for popular lens options, like progressives, scratch-resistant and anti-reflective coatings to help you look and feel better.</a:t>
            </a:r>
          </a:p>
          <a:p>
            <a:pPr eaLnBrk="1" hangingPunct="1">
              <a:tabLst>
                <a:tab pos="114300" algn="l"/>
              </a:tabLst>
            </a:pPr>
            <a:endParaRPr lang="en-US" altLang="en-US">
              <a:latin typeface="Arial" panose="020B0604020202020204" pitchFamily="34" charset="0"/>
              <a:cs typeface="Arial" panose="020B0604020202020204" pitchFamily="34" charset="0"/>
            </a:endParaRPr>
          </a:p>
          <a:p>
            <a:pPr eaLnBrk="1" hangingPunct="1">
              <a:tabLst>
                <a:tab pos="114300" algn="l"/>
              </a:tabLst>
            </a:pPr>
            <a:r>
              <a:rPr lang="en-US" altLang="en-US">
                <a:latin typeface="Arial" panose="020B0604020202020204" pitchFamily="34" charset="0"/>
                <a:cs typeface="Arial" panose="020B0604020202020204" pitchFamily="34" charset="0"/>
              </a:rPr>
              <a:t>With this plan, you can go to any licensed eye care professional. Or you can choose from any of the thousands of providers working out of private practices or at top optical retail chains, like Costco Optical, Rx Optical and more. To locate a network provider in your area, visit </a:t>
            </a:r>
            <a:r>
              <a:rPr lang="en-US" sz="1800" u="sng" spc="-10">
                <a:solidFill>
                  <a:srgbClr val="0000FF"/>
                </a:solidFill>
                <a:effectLst/>
                <a:latin typeface="Arial" panose="020B0604020202020204" pitchFamily="34" charset="0"/>
                <a:ea typeface="Arial" panose="020B0604020202020204" pitchFamily="34" charset="0"/>
                <a:hlinkClick r:id="rId3"/>
              </a:rPr>
              <a:t>metlife.com/wasebb-vision</a:t>
            </a:r>
            <a:r>
              <a:rPr lang="en-US" sz="1800" u="sng" spc="-10">
                <a:solidFill>
                  <a:srgbClr val="0000FF"/>
                </a:solidFill>
                <a:effectLst/>
                <a:latin typeface="Arial" panose="020B0604020202020204" pitchFamily="34" charset="0"/>
                <a:ea typeface="Arial" panose="020B0604020202020204" pitchFamily="34" charset="0"/>
              </a:rPr>
              <a:t> , scroll down </a:t>
            </a:r>
            <a:r>
              <a:rPr lang="en-US" altLang="en-US">
                <a:latin typeface="Arial" panose="020B0604020202020204" pitchFamily="34" charset="0"/>
                <a:cs typeface="Arial" panose="020B0604020202020204" pitchFamily="34" charset="0"/>
              </a:rPr>
              <a:t>and click on </a:t>
            </a:r>
            <a:r>
              <a:rPr lang="ja-JP" altLang="en-US">
                <a:latin typeface="Arial" panose="020B0604020202020204" pitchFamily="34" charset="0"/>
                <a:cs typeface="Arial" panose="020B0604020202020204" pitchFamily="34" charset="0"/>
              </a:rPr>
              <a:t>“</a:t>
            </a:r>
            <a:r>
              <a:rPr lang="en-US" altLang="en-US">
                <a:latin typeface="Arial" panose="020B0604020202020204" pitchFamily="34" charset="0"/>
                <a:cs typeface="Arial" panose="020B0604020202020204" pitchFamily="34" charset="0"/>
              </a:rPr>
              <a:t>Find a Vision Provider</a:t>
            </a:r>
            <a:r>
              <a:rPr lang="ja-JP" altLang="en-US">
                <a:latin typeface="Arial" panose="020B0604020202020204" pitchFamily="34" charset="0"/>
                <a:cs typeface="Arial" panose="020B0604020202020204" pitchFamily="34" charset="0"/>
              </a:rPr>
              <a:t>”</a:t>
            </a:r>
            <a:r>
              <a:rPr lang="en-US" altLang="en-US">
                <a:latin typeface="Arial" panose="020B0604020202020204" pitchFamily="34" charset="0"/>
                <a:cs typeface="Arial" panose="020B0604020202020204" pitchFamily="34" charset="0"/>
              </a:rPr>
              <a:t>.</a:t>
            </a:r>
          </a:p>
          <a:p>
            <a:pPr eaLnBrk="1" hangingPunct="1">
              <a:tabLst>
                <a:tab pos="114300" algn="l"/>
              </a:tabLst>
            </a:pPr>
            <a:endParaRPr lang="en-US" altLang="en-US">
              <a:latin typeface="Arial" panose="020B0604020202020204" pitchFamily="34" charset="0"/>
              <a:cs typeface="Arial" panose="020B0604020202020204" pitchFamily="34" charset="0"/>
            </a:endParaRPr>
          </a:p>
          <a:p>
            <a:pPr eaLnBrk="1" hangingPunct="1">
              <a:tabLst>
                <a:tab pos="114300" algn="l"/>
              </a:tabLst>
            </a:pPr>
            <a:r>
              <a:rPr lang="en-US" altLang="en-US">
                <a:latin typeface="Arial" panose="020B0604020202020204" pitchFamily="34" charset="0"/>
                <a:cs typeface="Arial" panose="020B0604020202020204" pitchFamily="34" charset="0"/>
              </a:rPr>
              <a:t>And, you get a broad selection of eyewear so you have greater opportunities to save while choosing eyewear that complements your personal style.  MetLife</a:t>
            </a:r>
            <a:r>
              <a:rPr lang="ja-JP" altLang="en-US">
                <a:latin typeface="Arial" panose="020B0604020202020204" pitchFamily="34" charset="0"/>
                <a:cs typeface="Arial" panose="020B0604020202020204" pitchFamily="34" charset="0"/>
              </a:rPr>
              <a:t>’</a:t>
            </a:r>
            <a:r>
              <a:rPr lang="en-US" altLang="en-US">
                <a:latin typeface="Arial" panose="020B0604020202020204" pitchFamily="34" charset="0"/>
                <a:cs typeface="Arial" panose="020B0604020202020204" pitchFamily="34" charset="0"/>
              </a:rPr>
              <a:t>s participating providers have more than 200 options of eyewear to choose from.</a:t>
            </a:r>
          </a:p>
          <a:p>
            <a:pPr>
              <a:tabLst>
                <a:tab pos="114300" algn="l"/>
              </a:tabLst>
            </a:pPr>
            <a:endParaRPr lang="en-US" altLang="en-US">
              <a:latin typeface="Arial" panose="020B0604020202020204" pitchFamily="34" charset="0"/>
              <a:cs typeface="Arial" panose="020B0604020202020204" pitchFamily="34" charset="0"/>
            </a:endParaRPr>
          </a:p>
          <a:p>
            <a:pPr>
              <a:tabLst>
                <a:tab pos="114300" algn="l"/>
              </a:tabLst>
            </a:pPr>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85909402-8053-467D-B026-0F0FC108D848}"/>
              </a:ext>
            </a:extLst>
          </p:cNvPr>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E5FE231F-2456-40FD-BF40-520B7658175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Arial" panose="020B0604020202020204" pitchFamily="34" charset="0"/>
                <a:cs typeface="Arial" panose="020B0604020202020204" pitchFamily="34" charset="0"/>
              </a:rPr>
              <a:t>Now, let</a:t>
            </a:r>
            <a:r>
              <a:rPr lang="ja-JP" altLang="en-US">
                <a:latin typeface="Arial" panose="020B0604020202020204" pitchFamily="34" charset="0"/>
                <a:cs typeface="Arial" panose="020B0604020202020204" pitchFamily="34" charset="0"/>
              </a:rPr>
              <a:t>’</a:t>
            </a:r>
            <a:r>
              <a:rPr lang="en-US" altLang="en-US">
                <a:latin typeface="Arial" panose="020B0604020202020204" pitchFamily="34" charset="0"/>
                <a:cs typeface="Arial" panose="020B0604020202020204" pitchFamily="34" charset="0"/>
              </a:rPr>
              <a:t>s talk specifics.  Let</a:t>
            </a:r>
            <a:r>
              <a:rPr lang="ja-JP" altLang="en-US">
                <a:latin typeface="Arial" panose="020B0604020202020204" pitchFamily="34" charset="0"/>
                <a:cs typeface="Arial" panose="020B0604020202020204" pitchFamily="34" charset="0"/>
              </a:rPr>
              <a:t>’</a:t>
            </a:r>
            <a:r>
              <a:rPr lang="en-US" altLang="en-US">
                <a:latin typeface="Arial" panose="020B0604020202020204" pitchFamily="34" charset="0"/>
                <a:cs typeface="Arial" panose="020B0604020202020204" pitchFamily="34" charset="0"/>
              </a:rPr>
              <a:t>s look at MetLife’s plan design for your vision coverage.  This simple chart gives you the facts and shows how you receive benefits whether you visit a in or out-of-network vision provider for services.</a:t>
            </a:r>
          </a:p>
          <a:p>
            <a:endParaRPr lang="en-US" altLang="en-US">
              <a:latin typeface="Arial" panose="020B0604020202020204" pitchFamily="34" charset="0"/>
              <a:cs typeface="Arial" panose="020B0604020202020204" pitchFamily="34" charset="0"/>
            </a:endParaRPr>
          </a:p>
          <a:p>
            <a:r>
              <a:rPr lang="en-US" altLang="en-US">
                <a:latin typeface="Arial" panose="020B0604020202020204" pitchFamily="34" charset="0"/>
                <a:cs typeface="Arial" panose="020B0604020202020204" pitchFamily="34" charset="0"/>
              </a:rPr>
              <a:t>Whether or not you decide to visit a network provider, your employer has designed a plan that provides a level of coverage for routine eye exams.  This way, your coverage benefits every member of your family – even those who don</a:t>
            </a:r>
            <a:r>
              <a:rPr lang="ja-JP" altLang="en-US">
                <a:latin typeface="Arial" panose="020B0604020202020204" pitchFamily="34" charset="0"/>
                <a:cs typeface="Arial" panose="020B0604020202020204" pitchFamily="34" charset="0"/>
              </a:rPr>
              <a:t>’</a:t>
            </a:r>
            <a:r>
              <a:rPr lang="en-US" altLang="en-US">
                <a:latin typeface="Arial" panose="020B0604020202020204" pitchFamily="34" charset="0"/>
                <a:cs typeface="Arial" panose="020B0604020202020204" pitchFamily="34" charset="0"/>
              </a:rPr>
              <a:t>t wear glasses or contacts at all.</a:t>
            </a:r>
          </a:p>
          <a:p>
            <a:endParaRPr lang="en-US" altLang="en-US">
              <a:latin typeface="Arial" panose="020B0604020202020204" pitchFamily="34" charset="0"/>
              <a:cs typeface="Arial" panose="020B0604020202020204" pitchFamily="34" charset="0"/>
            </a:endParaRPr>
          </a:p>
          <a:p>
            <a:r>
              <a:rPr lang="en-US" altLang="en-US">
                <a:latin typeface="Arial" panose="020B0604020202020204" pitchFamily="34" charset="0"/>
                <a:cs typeface="Arial" panose="020B0604020202020204" pitchFamily="34" charset="0"/>
              </a:rPr>
              <a:t>As you can see, there is no copay for in-network services including exams and eyewear. When you visit an out-of-network provider, you are responsible for any copay amounts and a portion of the costs for these services. You will typically pay for the full cost of the treatment at the time of service, then submit a claim form for reimbursement from MetLife.</a:t>
            </a:r>
          </a:p>
          <a:p>
            <a:endParaRPr lang="en-US" altLang="en-US">
              <a:latin typeface="Arial" panose="020B0604020202020204" pitchFamily="34" charset="0"/>
              <a:cs typeface="Arial" panose="020B0604020202020204" pitchFamily="34" charset="0"/>
            </a:endParaRPr>
          </a:p>
          <a:p>
            <a:endParaRPr lang="en-US" altLang="en-US">
              <a:latin typeface="Arial" panose="020B0604020202020204" pitchFamily="34" charset="0"/>
              <a:cs typeface="Arial" panose="020B0604020202020204" pitchFamily="34" charset="0"/>
            </a:endParaRPr>
          </a:p>
          <a:p>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E13DECB1-729C-4C11-890D-F11D85A22CA7}"/>
              </a:ext>
            </a:extLst>
          </p:cNvPr>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84F36B7B-C8DA-4FD2-AF03-9DBBBD174CCC}"/>
              </a:ext>
            </a:extLst>
          </p:cNvPr>
          <p:cNvSpPr>
            <a:spLocks noGrp="1"/>
          </p:cNvSpPr>
          <p:nvPr>
            <p:ph type="body" idx="1"/>
          </p:nvPr>
        </p:nvSpPr>
        <p:spPr/>
        <p:txBody>
          <a:bodyPr/>
          <a:lstStyle/>
          <a:p>
            <a:pPr>
              <a:defRPr/>
            </a:pPr>
            <a:r>
              <a:rPr lang="en-US"/>
              <a:t>Now let’s look at the other options covered by your plan. Lens options can improve the appearance, durability, and/or function of your glasses. For example:</a:t>
            </a:r>
          </a:p>
          <a:p>
            <a:pPr>
              <a:defRPr/>
            </a:pPr>
            <a:endParaRPr lang="en-US"/>
          </a:p>
          <a:p>
            <a:pPr marL="173267" indent="-173267">
              <a:buFont typeface="Arial" panose="020B0604020202020204" pitchFamily="34" charset="0"/>
              <a:buChar char="•"/>
              <a:defRPr/>
            </a:pPr>
            <a:r>
              <a:rPr lang="en-US"/>
              <a:t>Ultraviolet coating.  This is a treatment that is applied to lenses to filter out harmful rays of the sun. It is recommended that glasses block 100% of both UVA and UVB rays to minimize eye damage from the sun’s rays.</a:t>
            </a:r>
          </a:p>
          <a:p>
            <a:pPr marL="173267" indent="-173267">
              <a:buFont typeface="Arial" panose="020B0604020202020204" pitchFamily="34" charset="0"/>
              <a:buChar char="•"/>
              <a:defRPr/>
            </a:pPr>
            <a:r>
              <a:rPr lang="en-US"/>
              <a:t>Polycarbonate lenses. A lens material that is thinner, lighter, and more impact-resistant than standard plastic. </a:t>
            </a:r>
            <a:r>
              <a:rPr lang="en-US" b="1"/>
              <a:t>Please note Polycarbonate lenses are the standard for children’s eyewear with no co-pay and are considered elective coverage for adults.</a:t>
            </a:r>
          </a:p>
          <a:p>
            <a:pPr marL="173267" indent="-173267">
              <a:buFont typeface="Arial" panose="020B0604020202020204" pitchFamily="34" charset="0"/>
              <a:buChar char="•"/>
              <a:defRPr/>
            </a:pPr>
            <a:r>
              <a:rPr lang="en-US"/>
              <a:t>Progressive lenses. These lenses can be either bi-focal or multi-focal lenses with no visible lines where the lens power gradually changes from distance to near.</a:t>
            </a:r>
          </a:p>
          <a:p>
            <a:pPr marL="173267" indent="-173267">
              <a:buFont typeface="Arial" panose="020B0604020202020204" pitchFamily="34" charset="0"/>
              <a:buChar char="•"/>
              <a:defRPr/>
            </a:pPr>
            <a:r>
              <a:rPr lang="en-US"/>
              <a:t>Scratch-resistant coating. This is a film or coating that protects lenses from scratching.</a:t>
            </a:r>
          </a:p>
          <a:p>
            <a:pPr marL="173267" indent="-173267">
              <a:buFont typeface="Arial" panose="020B0604020202020204" pitchFamily="34" charset="0"/>
              <a:buChar char="•"/>
              <a:defRPr/>
            </a:pPr>
            <a:r>
              <a:rPr lang="en-US"/>
              <a:t>Anti-reflective coating. This is a lens treatment for your glasses that helps to reduce distracting glare and eye fatigue by reducing the amount of light reflecting off the lens surface and making the lenses appear clearer. Your eyes will also be more visible behind the lenses.</a:t>
            </a:r>
          </a:p>
          <a:p>
            <a:pPr marL="173267" indent="-173267">
              <a:buFont typeface="Arial" panose="020B0604020202020204" pitchFamily="34" charset="0"/>
              <a:buChar char="•"/>
              <a:defRPr/>
            </a:pPr>
            <a:r>
              <a:rPr lang="en-US"/>
              <a:t>Photochromic. This refers to lenses that automatically change from clear to dark in the presence of ultraviolet (UV) radiation.</a:t>
            </a:r>
          </a:p>
          <a:p>
            <a:pPr>
              <a:defRPr/>
            </a:pPr>
            <a:endParaRPr lang="en-US">
              <a:highlight>
                <a:srgbClr val="FFFF00"/>
              </a:highlight>
            </a:endParaRPr>
          </a:p>
          <a:p>
            <a:pPr>
              <a:defRPr/>
            </a:pPr>
            <a:r>
              <a:rPr lang="en-US">
                <a:highlight>
                  <a:srgbClr val="FFFF00"/>
                </a:highlight>
              </a:rPr>
              <a:t>Your coverage also includes a frame allowance of up to $200 when you see an in-network provider. Your frame allowance is up to $70 at out-of-network providers, and $110 at Costco, Walmart, or Sam’s Club.</a:t>
            </a:r>
          </a:p>
          <a:p>
            <a:pPr>
              <a:defRPr/>
            </a:pPr>
            <a:endParaRPr lang="en-US">
              <a:highlight>
                <a:srgbClr val="FFFF00"/>
              </a:highlight>
            </a:endParaRPr>
          </a:p>
          <a:p>
            <a:pPr>
              <a:defRPr/>
            </a:pPr>
            <a:r>
              <a:rPr lang="en-US"/>
              <a:t>Additionally,  when you visit an in-network private-practice provider and the frames you choose exceed the benefit allowance, you get a 20% discount off the amount that exceeds your allowance.</a:t>
            </a:r>
          </a:p>
          <a:p>
            <a:pPr>
              <a:defRPr/>
            </a:pPr>
            <a:endParaRPr lang="en-US"/>
          </a:p>
          <a:p>
            <a:pPr marL="137160" indent="-137160">
              <a:spcBef>
                <a:spcPts val="500"/>
              </a:spcBef>
              <a:buFont typeface="+mj-lt"/>
              <a:buAutoNum type="arabicPeriod"/>
              <a:defRPr/>
            </a:pPr>
            <a:r>
              <a:rPr lang="en-US">
                <a:solidFill>
                  <a:srgbClr val="000000">
                    <a:lumMod val="50000"/>
                    <a:lumOff val="50000"/>
                  </a:srgbClr>
                </a:solidFill>
              </a:rPr>
              <a:t>All lens options are available at participating private practice provider offices. Please check with your provider for details and copays applicable to your lens choice. Please contact your local Costco to confirm the availability of lens options and pricing prior to receiving services. Additional discounts may not be available in certain states. </a:t>
            </a:r>
          </a:p>
          <a:p>
            <a:pPr>
              <a:defRPr/>
            </a:pP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4C7F519E-1BE9-4636-A1FC-46A021C8AC75}"/>
              </a:ext>
            </a:extLst>
          </p:cNvPr>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98ACE0DB-0F92-4F97-AC7B-DC0F072046F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Arial" panose="020B0604020202020204" pitchFamily="34" charset="0"/>
                <a:cs typeface="Arial" panose="020B0604020202020204" pitchFamily="34" charset="0"/>
              </a:rPr>
              <a:t>Your plan also includes coverage for contact lenses – including a discount for the initial fitting and evaluation. A lens fitting will help to find the most appropriate contact lens for your optimal comfort and vision. </a:t>
            </a:r>
          </a:p>
          <a:p>
            <a:endParaRPr lang="en-US" altLang="en-US">
              <a:latin typeface="Arial" panose="020B0604020202020204" pitchFamily="34" charset="0"/>
              <a:cs typeface="Arial" panose="020B0604020202020204" pitchFamily="34" charset="0"/>
            </a:endParaRPr>
          </a:p>
          <a:p>
            <a:r>
              <a:rPr lang="en-US" altLang="en-US">
                <a:latin typeface="Arial" panose="020B0604020202020204" pitchFamily="34" charset="0"/>
                <a:cs typeface="Arial" panose="020B0604020202020204" pitchFamily="34" charset="0"/>
              </a:rPr>
              <a:t>You’ll receive a coverage allowance of up to $200. Out-of-network charges will be higher.</a:t>
            </a:r>
          </a:p>
          <a:p>
            <a:endParaRPr lang="en-US" altLang="en-US">
              <a:latin typeface="Arial" panose="020B0604020202020204" pitchFamily="34" charset="0"/>
              <a:cs typeface="Arial" panose="020B0604020202020204" pitchFamily="34" charset="0"/>
            </a:endParaRPr>
          </a:p>
          <a:p>
            <a:r>
              <a:rPr lang="en-US" altLang="en-US">
                <a:latin typeface="Arial" panose="020B0604020202020204" pitchFamily="34" charset="0"/>
                <a:cs typeface="Arial" panose="020B0604020202020204" pitchFamily="34" charset="0"/>
              </a:rPr>
              <a:t>In addition, the plan includes a discount for additional pairs of prescription glasses and non-prescription sunglasses so that every member of your family can benefit.</a:t>
            </a:r>
          </a:p>
          <a:p>
            <a:endParaRPr lang="en-US" altLang="en-US">
              <a:latin typeface="Arial" panose="020B0604020202020204" pitchFamily="34" charset="0"/>
              <a:cs typeface="Arial" panose="020B0604020202020204" pitchFamily="34" charset="0"/>
            </a:endParaRPr>
          </a:p>
          <a:p>
            <a:r>
              <a:rPr lang="en-US" altLang="en-US">
                <a:latin typeface="Arial" panose="020B0604020202020204" pitchFamily="34" charset="0"/>
                <a:cs typeface="Arial" panose="020B0604020202020204" pitchFamily="34" charset="0"/>
              </a:rPr>
              <a:t>You’ll even be eligible for discounts averaging 15-20% off the regular price of laser surgery including PRK, LASIK, and Custom LASIK. However, these discounts are only available from MetLife participating facilities.</a:t>
            </a:r>
          </a:p>
          <a:p>
            <a:endParaRPr lang="en-US" altLang="en-US">
              <a:latin typeface="Arial" panose="020B0604020202020204" pitchFamily="34" charset="0"/>
              <a:cs typeface="Arial" panose="020B0604020202020204" pitchFamily="34" charset="0"/>
            </a:endParaRPr>
          </a:p>
          <a:p>
            <a:endParaRPr lang="en-US" altLang="en-US">
              <a:latin typeface="Arial" panose="020B0604020202020204" pitchFamily="34" charset="0"/>
              <a:cs typeface="Arial" panose="020B0604020202020204" pitchFamily="34" charset="0"/>
            </a:endParaRPr>
          </a:p>
          <a:p>
            <a:endParaRPr lang="en-US" altLang="en-US">
              <a:latin typeface="Arial" panose="020B0604020202020204" pitchFamily="34" charset="0"/>
              <a:cs typeface="Arial" panose="020B0604020202020204" pitchFamily="34" charset="0"/>
            </a:endParaRPr>
          </a:p>
          <a:p>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B0849417-977A-46F1-B470-D9BF07DD5BA5}"/>
              </a:ext>
            </a:extLst>
          </p:cNvPr>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7F43B3E0-B521-4A09-8F3F-C0484C6DD34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400" eaLnBrk="1" hangingPunct="1">
              <a:spcBef>
                <a:spcPct val="0"/>
              </a:spcBef>
            </a:pPr>
            <a:endParaRPr lang="en-US" altLang="en-US">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lang="en-US" altLang="en-US">
                <a:latin typeface="Arial" panose="020B0604020202020204" pitchFamily="34" charset="0"/>
                <a:cs typeface="Arial" panose="020B0604020202020204" pitchFamily="34" charset="0"/>
              </a:rPr>
              <a:t>To learn more visit </a:t>
            </a:r>
            <a:r>
              <a:rPr lang="en-US" sz="1800" u="sng" spc="-30">
                <a:solidFill>
                  <a:srgbClr val="0000FF"/>
                </a:solidFill>
                <a:effectLst/>
                <a:latin typeface="Verdana" panose="020B0604030504040204" pitchFamily="34" charset="0"/>
                <a:ea typeface="Verdana" panose="020B0604030504040204" pitchFamily="34" charset="0"/>
                <a:cs typeface="Verdana" panose="020B0604030504040204" pitchFamily="34" charset="0"/>
                <a:hlinkClick r:id="rId3"/>
              </a:rPr>
              <a:t>metlife.com/wasebb-vision</a:t>
            </a:r>
            <a:endParaRPr lang="en-US" sz="1800" u="sng" spc="-30">
              <a:solidFill>
                <a:srgbClr val="0000FF"/>
              </a:solidFill>
              <a:effectLst/>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endParaRPr lang="en-US" altLang="en-US">
              <a:latin typeface="Arial" panose="020B0604020202020204" pitchFamily="34" charset="0"/>
              <a:cs typeface="Arial" panose="020B0604020202020204" pitchFamily="34" charset="0"/>
            </a:endParaRPr>
          </a:p>
          <a:p>
            <a:pPr defTabSz="914400" eaLnBrk="1" hangingPunct="1">
              <a:spcBef>
                <a:spcPct val="0"/>
              </a:spcBef>
            </a:pPr>
            <a:r>
              <a:rPr lang="en-US" altLang="en-US">
                <a:latin typeface="Arial" panose="020B0604020202020204" pitchFamily="34" charset="0"/>
                <a:cs typeface="Arial" panose="020B0604020202020204" pitchFamily="34" charset="0"/>
              </a:rPr>
              <a:t>If you have questions or need help, call 1-833-854-9624.  A customer service representative will be happy to help you.  To enroll or make changes to your vision benefits, please visit Benfits247.hca.wa.gov.  Thank you. </a:t>
            </a:r>
          </a:p>
          <a:p>
            <a:pPr defTabSz="914400" eaLnBrk="1" hangingPunct="1">
              <a:spcBef>
                <a:spcPct val="0"/>
              </a:spcBef>
            </a:pPr>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681FD12B-4610-4C65-881F-4355EE3D132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a:extLst>
              <a:ext uri="{FF2B5EF4-FFF2-40B4-BE49-F238E27FC236}">
                <a16:creationId xmlns:a16="http://schemas.microsoft.com/office/drawing/2014/main" id="{81DBF7CC-37AE-4223-AB2D-ECD3C60CF95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latin typeface="Arial" panose="020B0604020202020204" pitchFamily="34" charset="0"/>
              <a:cs typeface="Arial" panose="020B0604020202020204" pitchFamily="34" charset="0"/>
            </a:endParaRPr>
          </a:p>
        </p:txBody>
      </p:sp>
      <p:sp>
        <p:nvSpPr>
          <p:cNvPr id="73732" name="Slide Number Placeholder 3">
            <a:extLst>
              <a:ext uri="{FF2B5EF4-FFF2-40B4-BE49-F238E27FC236}">
                <a16:creationId xmlns:a16="http://schemas.microsoft.com/office/drawing/2014/main" id="{86E7450E-5075-47F5-B97F-A1C82E42D36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6EF7B0E-64CF-472C-8928-91248A73346F}"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04ADE9B8-1A00-414D-A360-141DE0A0533C}"/>
              </a:ext>
            </a:extLst>
          </p:cNvPr>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F982F2BC-89BB-45DC-81E3-4F43E4BB3A0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200" b="0" i="0" kern="1200">
                <a:solidFill>
                  <a:schemeClr val="tx1"/>
                </a:solidFill>
                <a:effectLst/>
                <a:latin typeface="Arial"/>
                <a:ea typeface="+mn-ea"/>
                <a:cs typeface="Arial"/>
              </a:rPr>
              <a:t>Thank you for taking time to listen to this brief presentation about your MetLife Vision Insurance.</a:t>
            </a:r>
            <a:endParaRPr lang="en-US" altLang="en-US">
              <a:latin typeface="Arial" panose="020B0604020202020204" pitchFamily="34" charset="0"/>
              <a:ea typeface="MS PGothic" panose="020B0600070205080204" pitchFamily="34" charset="-128"/>
              <a:cs typeface="Arial" panose="020B0604020202020204" pitchFamily="34" charset="0"/>
            </a:endParaRPr>
          </a:p>
          <a:p>
            <a:pPr eaLnBrk="1" hangingPunct="1">
              <a:spcBef>
                <a:spcPct val="0"/>
              </a:spcBef>
            </a:pPr>
            <a:endParaRPr lang="en-US" altLang="en-US">
              <a:latin typeface="Arial" panose="020B0604020202020204" pitchFamily="34" charset="0"/>
              <a:ea typeface="MS PGothic" panose="020B0600070205080204" pitchFamily="34" charset="-128"/>
              <a:cs typeface="Arial" panose="020B0604020202020204" pitchFamily="34" charset="0"/>
            </a:endParaRPr>
          </a:p>
          <a:p>
            <a:pPr eaLnBrk="1" hangingPunct="1">
              <a:spcBef>
                <a:spcPct val="0"/>
              </a:spcBef>
            </a:pPr>
            <a:endParaRPr lang="en-US" altLang="en-US">
              <a:latin typeface="Arial" panose="020B0604020202020204" pitchFamily="34" charset="0"/>
              <a:cs typeface="Arial" panose="020B0604020202020204" pitchFamily="34" charset="0"/>
            </a:endParaRPr>
          </a:p>
          <a:p>
            <a:pPr eaLnBrk="1" hangingPunct="1">
              <a:spcBef>
                <a:spcPct val="0"/>
              </a:spcBef>
            </a:pPr>
            <a:endParaRPr lang="en-US" altLang="en-US">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age with Phot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D72B05F-E3FF-4FE7-988E-583CF7BDBCB4}"/>
              </a:ext>
            </a:extLst>
          </p:cNvPr>
          <p:cNvSpPr/>
          <p:nvPr userDrawn="1"/>
        </p:nvSpPr>
        <p:spPr>
          <a:xfrm>
            <a:off x="0" y="4660900"/>
            <a:ext cx="9142413" cy="2197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2000">
              <a:solidFill>
                <a:schemeClr val="bg1"/>
              </a:solidFill>
              <a:cs typeface="Open Sans Bold"/>
            </a:endParaRPr>
          </a:p>
        </p:txBody>
      </p:sp>
      <p:sp>
        <p:nvSpPr>
          <p:cNvPr id="11" name="Rectangle 10">
            <a:extLst>
              <a:ext uri="{FF2B5EF4-FFF2-40B4-BE49-F238E27FC236}">
                <a16:creationId xmlns:a16="http://schemas.microsoft.com/office/drawing/2014/main" id="{518CACD5-C7A2-4DF2-A188-3C14871A4015}"/>
              </a:ext>
            </a:extLst>
          </p:cNvPr>
          <p:cNvSpPr/>
          <p:nvPr/>
        </p:nvSpPr>
        <p:spPr>
          <a:xfrm>
            <a:off x="7770813" y="0"/>
            <a:ext cx="341312" cy="4648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1350">
              <a:cs typeface="Arial"/>
            </a:endParaRPr>
          </a:p>
        </p:txBody>
      </p:sp>
      <p:sp>
        <p:nvSpPr>
          <p:cNvPr id="12" name="Rectangle 11">
            <a:extLst>
              <a:ext uri="{FF2B5EF4-FFF2-40B4-BE49-F238E27FC236}">
                <a16:creationId xmlns:a16="http://schemas.microsoft.com/office/drawing/2014/main" id="{D2E4E6CC-F792-4832-9B51-A306D92BFB3B}"/>
              </a:ext>
            </a:extLst>
          </p:cNvPr>
          <p:cNvSpPr/>
          <p:nvPr/>
        </p:nvSpPr>
        <p:spPr>
          <a:xfrm>
            <a:off x="8112125" y="0"/>
            <a:ext cx="1030288" cy="4648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1350">
              <a:cs typeface="Arial"/>
            </a:endParaRPr>
          </a:p>
        </p:txBody>
      </p:sp>
      <p:pic>
        <p:nvPicPr>
          <p:cNvPr id="13" name="Picture 11">
            <a:extLst>
              <a:ext uri="{FF2B5EF4-FFF2-40B4-BE49-F238E27FC236}">
                <a16:creationId xmlns:a16="http://schemas.microsoft.com/office/drawing/2014/main" id="{9D951689-D5A0-4FDA-8D57-0714CC065E1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2" t="-9975" r="-5403" b="-8932"/>
          <a:stretch>
            <a:fillRect/>
          </a:stretch>
        </p:blipFill>
        <p:spPr bwMode="auto">
          <a:xfrm>
            <a:off x="457200" y="6319838"/>
            <a:ext cx="13843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icture Placeholder 5"/>
          <p:cNvSpPr>
            <a:spLocks noGrp="1"/>
          </p:cNvSpPr>
          <p:nvPr>
            <p:ph type="pic" sz="quarter" idx="10"/>
          </p:nvPr>
        </p:nvSpPr>
        <p:spPr>
          <a:xfrm>
            <a:off x="-1" y="1"/>
            <a:ext cx="7772400" cy="4648198"/>
          </a:xfrm>
          <a:solidFill>
            <a:schemeClr val="bg1">
              <a:lumMod val="95000"/>
            </a:schemeClr>
          </a:solidFill>
        </p:spPr>
        <p:txBody>
          <a:bodyPr rtlCol="0" anchor="ctr">
            <a:noAutofit/>
          </a:bodyPr>
          <a:lstStyle>
            <a:lvl1pPr algn="ctr">
              <a:defRPr sz="9600" b="0" i="0">
                <a:solidFill>
                  <a:schemeClr val="bg1">
                    <a:lumMod val="85000"/>
                  </a:schemeClr>
                </a:solidFill>
                <a:latin typeface="+mn-lt"/>
                <a:cs typeface="Arial"/>
              </a:defRPr>
            </a:lvl1pPr>
          </a:lstStyle>
          <a:p>
            <a:pPr lvl="0"/>
            <a:r>
              <a:rPr lang="en-US" noProof="0"/>
              <a:t>Click icon to add picture</a:t>
            </a:r>
          </a:p>
        </p:txBody>
      </p:sp>
      <p:sp>
        <p:nvSpPr>
          <p:cNvPr id="10" name="Title 1"/>
          <p:cNvSpPr>
            <a:spLocks noGrp="1"/>
          </p:cNvSpPr>
          <p:nvPr>
            <p:ph type="ctrTitle"/>
          </p:nvPr>
        </p:nvSpPr>
        <p:spPr bwMode="white">
          <a:xfrm>
            <a:off x="442911" y="4854554"/>
            <a:ext cx="7327116" cy="615553"/>
          </a:xfrm>
        </p:spPr>
        <p:txBody>
          <a:bodyPr anchor="b"/>
          <a:lstStyle>
            <a:lvl1pPr algn="l">
              <a:lnSpc>
                <a:spcPct val="80000"/>
              </a:lnSpc>
              <a:defRPr sz="3400" b="1" i="0" cap="none" baseline="0">
                <a:solidFill>
                  <a:schemeClr val="tx1"/>
                </a:solidFill>
                <a:latin typeface="+mj-lt"/>
                <a:cs typeface="Georgia Bold" charset="0"/>
              </a:defRPr>
            </a:lvl1pPr>
          </a:lstStyle>
          <a:p>
            <a:r>
              <a:rPr lang="en-US"/>
              <a:t>Click to edit Master title style</a:t>
            </a:r>
          </a:p>
        </p:txBody>
      </p:sp>
      <p:sp>
        <p:nvSpPr>
          <p:cNvPr id="9" name="Subtitle 2"/>
          <p:cNvSpPr>
            <a:spLocks noGrp="1"/>
          </p:cNvSpPr>
          <p:nvPr>
            <p:ph type="subTitle" idx="1"/>
          </p:nvPr>
        </p:nvSpPr>
        <p:spPr bwMode="white">
          <a:xfrm>
            <a:off x="442912" y="5599400"/>
            <a:ext cx="7327116" cy="231825"/>
          </a:xfrm>
        </p:spPr>
        <p:txBody>
          <a:bodyPr anchor="ctr">
            <a:noAutofit/>
          </a:bodyPr>
          <a:lstStyle>
            <a:lvl1pPr marL="0" indent="0" algn="l">
              <a:lnSpc>
                <a:spcPct val="80000"/>
              </a:lnSpc>
              <a:spcBef>
                <a:spcPts val="300"/>
              </a:spcBef>
              <a:buNone/>
              <a:defRPr sz="1800" b="0" i="0" cap="none" spc="0" baseline="0">
                <a:solidFill>
                  <a:schemeClr val="tx1"/>
                </a:solidFill>
                <a:latin typeface="+mn-lt"/>
                <a:cs typeface="Arial"/>
              </a:defRPr>
            </a:lvl1pPr>
            <a:lvl2pPr marL="456758" indent="0" algn="ctr">
              <a:buNone/>
              <a:defRPr>
                <a:solidFill>
                  <a:schemeClr val="tx1">
                    <a:tint val="75000"/>
                  </a:schemeClr>
                </a:solidFill>
              </a:defRPr>
            </a:lvl2pPr>
            <a:lvl3pPr marL="913514" indent="0" algn="ctr">
              <a:buNone/>
              <a:defRPr>
                <a:solidFill>
                  <a:schemeClr val="tx1">
                    <a:tint val="75000"/>
                  </a:schemeClr>
                </a:solidFill>
              </a:defRPr>
            </a:lvl3pPr>
            <a:lvl4pPr marL="1370274" indent="0" algn="ctr">
              <a:buNone/>
              <a:defRPr>
                <a:solidFill>
                  <a:schemeClr val="tx1">
                    <a:tint val="75000"/>
                  </a:schemeClr>
                </a:solidFill>
              </a:defRPr>
            </a:lvl4pPr>
            <a:lvl5pPr marL="1827029" indent="0" algn="ctr">
              <a:buNone/>
              <a:defRPr>
                <a:solidFill>
                  <a:schemeClr val="tx1">
                    <a:tint val="75000"/>
                  </a:schemeClr>
                </a:solidFill>
              </a:defRPr>
            </a:lvl5pPr>
            <a:lvl6pPr marL="2283788" indent="0" algn="ctr">
              <a:buNone/>
              <a:defRPr>
                <a:solidFill>
                  <a:schemeClr val="tx1">
                    <a:tint val="75000"/>
                  </a:schemeClr>
                </a:solidFill>
              </a:defRPr>
            </a:lvl6pPr>
            <a:lvl7pPr marL="2740546" indent="0" algn="ctr">
              <a:buNone/>
              <a:defRPr>
                <a:solidFill>
                  <a:schemeClr val="tx1">
                    <a:tint val="75000"/>
                  </a:schemeClr>
                </a:solidFill>
              </a:defRPr>
            </a:lvl7pPr>
            <a:lvl8pPr marL="3197300" indent="0" algn="ctr">
              <a:buNone/>
              <a:defRPr>
                <a:solidFill>
                  <a:schemeClr val="tx1">
                    <a:tint val="75000"/>
                  </a:schemeClr>
                </a:solidFill>
              </a:defRPr>
            </a:lvl8pPr>
            <a:lvl9pPr marL="3654061" indent="0" algn="ctr">
              <a:buNone/>
              <a:defRPr>
                <a:solidFill>
                  <a:schemeClr val="tx1">
                    <a:tint val="75000"/>
                  </a:schemeClr>
                </a:solidFill>
              </a:defRPr>
            </a:lvl9pPr>
          </a:lstStyle>
          <a:p>
            <a:r>
              <a:rPr lang="en-US"/>
              <a:t>Click to edit Master subtitle style</a:t>
            </a:r>
          </a:p>
        </p:txBody>
      </p:sp>
      <p:sp>
        <p:nvSpPr>
          <p:cNvPr id="7" name="Content Placeholder 6"/>
          <p:cNvSpPr>
            <a:spLocks noGrp="1"/>
          </p:cNvSpPr>
          <p:nvPr>
            <p:ph sz="quarter" idx="19"/>
          </p:nvPr>
        </p:nvSpPr>
        <p:spPr>
          <a:xfrm>
            <a:off x="5354253" y="6230472"/>
            <a:ext cx="1524957" cy="522532"/>
          </a:xfrm>
        </p:spPr>
        <p:txBody>
          <a:bodyPr anchor="ctr"/>
          <a:lstStyle>
            <a:lvl1pPr marL="0" marR="0" indent="0" algn="ctr" defTabSz="914400" rtl="0" eaLnBrk="1" fontAlgn="auto" latinLnBrk="0" hangingPunct="1">
              <a:lnSpc>
                <a:spcPct val="100000"/>
              </a:lnSpc>
              <a:spcBef>
                <a:spcPts val="1200"/>
              </a:spcBef>
              <a:spcAft>
                <a:spcPct val="0"/>
              </a:spcAft>
              <a:buClrTx/>
              <a:buSzTx/>
              <a:buFontTx/>
              <a:buNone/>
              <a:tabLst>
                <a:tab pos="1201738" algn="l"/>
              </a:tabLst>
              <a:defRPr sz="900">
                <a:solidFill>
                  <a:schemeClr val="bg2"/>
                </a:solidFill>
              </a:defRPr>
            </a:lvl1pPr>
          </a:lstStyle>
          <a:p>
            <a:pPr lvl="0"/>
            <a:r>
              <a:rPr lang="en-US"/>
              <a:t>Click to edit Master text styles</a:t>
            </a:r>
          </a:p>
        </p:txBody>
      </p:sp>
      <p:sp>
        <p:nvSpPr>
          <p:cNvPr id="22" name="Content Placeholder 6"/>
          <p:cNvSpPr>
            <a:spLocks noGrp="1"/>
          </p:cNvSpPr>
          <p:nvPr>
            <p:ph sz="quarter" idx="20"/>
          </p:nvPr>
        </p:nvSpPr>
        <p:spPr>
          <a:xfrm>
            <a:off x="7169481" y="6228622"/>
            <a:ext cx="1524957" cy="522532"/>
          </a:xfrm>
        </p:spPr>
        <p:txBody>
          <a:bodyPr anchor="ctr"/>
          <a:lstStyle>
            <a:lvl1pPr marL="0" marR="0" indent="0" algn="ctr" defTabSz="914400" rtl="0" eaLnBrk="1" fontAlgn="auto" latinLnBrk="0" hangingPunct="1">
              <a:lnSpc>
                <a:spcPct val="100000"/>
              </a:lnSpc>
              <a:spcBef>
                <a:spcPts val="1200"/>
              </a:spcBef>
              <a:spcAft>
                <a:spcPct val="0"/>
              </a:spcAft>
              <a:buClrTx/>
              <a:buSzTx/>
              <a:buFontTx/>
              <a:buNone/>
              <a:tabLst>
                <a:tab pos="1201738" algn="l"/>
              </a:tabLst>
              <a:defRPr sz="9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3124040640"/>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mple Layout - Title and text">
    <p:spTree>
      <p:nvGrpSpPr>
        <p:cNvPr id="1" name=""/>
        <p:cNvGrpSpPr/>
        <p:nvPr/>
      </p:nvGrpSpPr>
      <p:grpSpPr>
        <a:xfrm>
          <a:off x="0" y="0"/>
          <a:ext cx="0" cy="0"/>
          <a:chOff x="0" y="0"/>
          <a:chExt cx="0" cy="0"/>
        </a:xfrm>
      </p:grpSpPr>
      <p:sp>
        <p:nvSpPr>
          <p:cNvPr id="6" name="TextBox 8">
            <a:extLst>
              <a:ext uri="{FF2B5EF4-FFF2-40B4-BE49-F238E27FC236}">
                <a16:creationId xmlns:a16="http://schemas.microsoft.com/office/drawing/2014/main" id="{99692A7A-7C2F-4A50-BCB9-C64ED9DE4C3A}"/>
              </a:ext>
            </a:extLst>
          </p:cNvPr>
          <p:cNvSpPr txBox="1">
            <a:spLocks noChangeArrowheads="1"/>
          </p:cNvSpPr>
          <p:nvPr userDrawn="1"/>
        </p:nvSpPr>
        <p:spPr bwMode="auto">
          <a:xfrm flipH="1">
            <a:off x="1358900" y="712788"/>
            <a:ext cx="0" cy="0"/>
          </a:xfrm>
          <a:prstGeom prst="rect">
            <a:avLst/>
          </a:prstGeom>
          <a:noFill/>
          <a:ln>
            <a:noFill/>
          </a:ln>
        </p:spPr>
        <p:txBody>
          <a:bodyPr wrap="none" lIns="0" tIns="0" rIns="0" bIns="0"/>
          <a:lstStyle>
            <a:lvl1pPr defTabSz="455613">
              <a:defRPr>
                <a:solidFill>
                  <a:schemeClr val="tx1"/>
                </a:solidFill>
                <a:latin typeface="Arial" panose="020B0604020202020204" pitchFamily="34" charset="0"/>
              </a:defRPr>
            </a:lvl1pPr>
            <a:lvl2pPr marL="742950" indent="-285750" defTabSz="455613">
              <a:defRPr>
                <a:solidFill>
                  <a:schemeClr val="tx1"/>
                </a:solidFill>
                <a:latin typeface="Arial" panose="020B0604020202020204" pitchFamily="34" charset="0"/>
              </a:defRPr>
            </a:lvl2pPr>
            <a:lvl3pPr marL="1143000" indent="-228600" defTabSz="455613">
              <a:defRPr>
                <a:solidFill>
                  <a:schemeClr val="tx1"/>
                </a:solidFill>
                <a:latin typeface="Arial" panose="020B0604020202020204" pitchFamily="34" charset="0"/>
              </a:defRPr>
            </a:lvl3pPr>
            <a:lvl4pPr marL="1600200" indent="-228600" defTabSz="455613">
              <a:defRPr>
                <a:solidFill>
                  <a:schemeClr val="tx1"/>
                </a:solidFill>
                <a:latin typeface="Arial" panose="020B0604020202020204" pitchFamily="34" charset="0"/>
              </a:defRPr>
            </a:lvl4pPr>
            <a:lvl5pPr marL="2057400" indent="-228600" defTabSz="455613">
              <a:defRPr>
                <a:solidFill>
                  <a:schemeClr val="tx1"/>
                </a:solidFill>
                <a:latin typeface="Arial" panose="020B0604020202020204" pitchFamily="34" charset="0"/>
              </a:defRPr>
            </a:lvl5pPr>
            <a:lvl6pPr marL="2514600" indent="-228600" defTabSz="455613" fontAlgn="base">
              <a:spcBef>
                <a:spcPct val="0"/>
              </a:spcBef>
              <a:spcAft>
                <a:spcPct val="0"/>
              </a:spcAft>
              <a:defRPr>
                <a:solidFill>
                  <a:schemeClr val="tx1"/>
                </a:solidFill>
                <a:latin typeface="Arial" panose="020B0604020202020204" pitchFamily="34" charset="0"/>
              </a:defRPr>
            </a:lvl6pPr>
            <a:lvl7pPr marL="2971800" indent="-228600" defTabSz="455613" fontAlgn="base">
              <a:spcBef>
                <a:spcPct val="0"/>
              </a:spcBef>
              <a:spcAft>
                <a:spcPct val="0"/>
              </a:spcAft>
              <a:defRPr>
                <a:solidFill>
                  <a:schemeClr val="tx1"/>
                </a:solidFill>
                <a:latin typeface="Arial" panose="020B0604020202020204" pitchFamily="34" charset="0"/>
              </a:defRPr>
            </a:lvl7pPr>
            <a:lvl8pPr marL="3429000" indent="-228600" defTabSz="455613" fontAlgn="base">
              <a:spcBef>
                <a:spcPct val="0"/>
              </a:spcBef>
              <a:spcAft>
                <a:spcPct val="0"/>
              </a:spcAft>
              <a:defRPr>
                <a:solidFill>
                  <a:schemeClr val="tx1"/>
                </a:solidFill>
                <a:latin typeface="Arial" panose="020B0604020202020204" pitchFamily="34" charset="0"/>
              </a:defRPr>
            </a:lvl8pPr>
            <a:lvl9pPr marL="3886200" indent="-228600" defTabSz="455613" fontAlgn="base">
              <a:spcBef>
                <a:spcPct val="0"/>
              </a:spcBef>
              <a:spcAft>
                <a:spcPct val="0"/>
              </a:spcAft>
              <a:defRPr>
                <a:solidFill>
                  <a:schemeClr val="tx1"/>
                </a:solidFill>
                <a:latin typeface="Arial" panose="020B0604020202020204" pitchFamily="34" charset="0"/>
              </a:defRPr>
            </a:lvl9pPr>
          </a:lstStyle>
          <a:p>
            <a:pPr eaLnBrk="1" hangingPunct="1">
              <a:spcBef>
                <a:spcPts val="1200"/>
              </a:spcBef>
              <a:defRPr/>
            </a:pPr>
            <a:endParaRPr lang="en-US" altLang="en-US">
              <a:solidFill>
                <a:schemeClr val="bg2"/>
              </a:solidFill>
              <a:cs typeface="MetLife Circular Light" pitchFamily="34" charset="0"/>
            </a:endParaRPr>
          </a:p>
        </p:txBody>
      </p:sp>
      <p:sp>
        <p:nvSpPr>
          <p:cNvPr id="2" name="Title 1"/>
          <p:cNvSpPr>
            <a:spLocks noGrp="1"/>
          </p:cNvSpPr>
          <p:nvPr>
            <p:ph type="title"/>
          </p:nvPr>
        </p:nvSpPr>
        <p:spPr>
          <a:xfrm>
            <a:off x="457200" y="457200"/>
            <a:ext cx="7086600" cy="420624"/>
          </a:xfrm>
        </p:spPr>
        <p:txBody>
          <a:bodyPr/>
          <a:lstStyle>
            <a:lvl1pPr>
              <a:defRPr>
                <a:solidFill>
                  <a:schemeClr val="accent1"/>
                </a:solidFill>
              </a:defRPr>
            </a:lvl1pPr>
          </a:lstStyle>
          <a:p>
            <a:r>
              <a:rPr lang="en-US"/>
              <a:t>Click to edit Master title style</a:t>
            </a:r>
          </a:p>
        </p:txBody>
      </p:sp>
      <p:sp>
        <p:nvSpPr>
          <p:cNvPr id="4" name="Content Placeholder 3"/>
          <p:cNvSpPr>
            <a:spLocks noGrp="1"/>
          </p:cNvSpPr>
          <p:nvPr>
            <p:ph sz="quarter" idx="10"/>
          </p:nvPr>
        </p:nvSpPr>
        <p:spPr>
          <a:xfrm>
            <a:off x="457200" y="1143000"/>
            <a:ext cx="7086600" cy="4800600"/>
          </a:xfrm>
        </p:spPr>
        <p:txBody>
          <a:bodyPr/>
          <a:lstStyle>
            <a:lvl1pPr>
              <a:defRPr sz="2000">
                <a:solidFill>
                  <a:schemeClr val="bg2"/>
                </a:solidFill>
              </a:defRPr>
            </a:lvl1pPr>
            <a:lvl2pPr>
              <a:defRPr sz="1800">
                <a:solidFill>
                  <a:schemeClr val="bg2"/>
                </a:solidFill>
              </a:defRPr>
            </a:lvl2pPr>
            <a:lvl3pPr>
              <a:defRPr sz="1600">
                <a:solidFill>
                  <a:schemeClr val="bg2"/>
                </a:solidFill>
              </a:defRPr>
            </a:lvl3pPr>
            <a:lvl4pPr>
              <a:defRPr sz="1800"/>
            </a:lvl4pPr>
            <a:lvl5pPr>
              <a:defRPr sz="1800"/>
            </a:lvl5pPr>
          </a:lstStyle>
          <a:p>
            <a:pPr lvl="0"/>
            <a:r>
              <a:rPr lang="en-US"/>
              <a:t>Click to edit Master text styles</a:t>
            </a:r>
          </a:p>
          <a:p>
            <a:pPr lvl="1"/>
            <a:r>
              <a:rPr lang="en-US"/>
              <a:t>Second level</a:t>
            </a:r>
          </a:p>
          <a:p>
            <a:pPr lvl="2"/>
            <a:r>
              <a:rPr lang="en-US"/>
              <a:t>Third level</a:t>
            </a:r>
          </a:p>
        </p:txBody>
      </p:sp>
      <p:sp>
        <p:nvSpPr>
          <p:cNvPr id="7" name="Text Placeholder 3"/>
          <p:cNvSpPr>
            <a:spLocks noGrp="1"/>
          </p:cNvSpPr>
          <p:nvPr>
            <p:ph type="body" sz="quarter" idx="11"/>
          </p:nvPr>
        </p:nvSpPr>
        <p:spPr>
          <a:xfrm>
            <a:off x="5405573" y="6373368"/>
            <a:ext cx="1244528" cy="228600"/>
          </a:xfrm>
        </p:spPr>
        <p:txBody>
          <a:bodyPr tIns="45720" bIns="45720" anchor="ctr"/>
          <a:lstStyle>
            <a:lvl1pPr>
              <a:defRPr sz="600" baseline="0">
                <a:solidFill>
                  <a:schemeClr val="bg2"/>
                </a:solidFill>
              </a:defRPr>
            </a:lvl1pPr>
          </a:lstStyle>
          <a:p>
            <a:pPr lvl="0"/>
            <a:r>
              <a:rPr lang="en-US"/>
              <a:t>Click to edit Master text styles</a:t>
            </a:r>
          </a:p>
        </p:txBody>
      </p:sp>
      <p:sp>
        <p:nvSpPr>
          <p:cNvPr id="8" name="Text Placeholder 6"/>
          <p:cNvSpPr>
            <a:spLocks noGrp="1"/>
          </p:cNvSpPr>
          <p:nvPr>
            <p:ph type="body" sz="quarter" idx="12"/>
          </p:nvPr>
        </p:nvSpPr>
        <p:spPr>
          <a:xfrm>
            <a:off x="3294218" y="6373368"/>
            <a:ext cx="1728216" cy="228600"/>
          </a:xfrm>
        </p:spPr>
        <p:txBody>
          <a:bodyPr tIns="45720" bIns="45720" anchor="ctr"/>
          <a:lstStyle>
            <a:lvl1pPr>
              <a:defRPr sz="600"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76369479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mple Layout - Title and three-column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086600" cy="420624"/>
          </a:xfrm>
        </p:spPr>
        <p:txBody>
          <a:bodyPr/>
          <a:lstStyle>
            <a:lvl1pPr>
              <a:defRPr>
                <a:solidFill>
                  <a:schemeClr val="accent1"/>
                </a:solidFill>
              </a:defRPr>
            </a:lvl1pPr>
          </a:lstStyle>
          <a:p>
            <a:r>
              <a:rPr lang="en-US"/>
              <a:t>Click to edit Master title style</a:t>
            </a:r>
          </a:p>
        </p:txBody>
      </p:sp>
      <p:sp>
        <p:nvSpPr>
          <p:cNvPr id="4" name="Content Placeholder 3"/>
          <p:cNvSpPr>
            <a:spLocks noGrp="1"/>
          </p:cNvSpPr>
          <p:nvPr>
            <p:ph sz="quarter" idx="10"/>
          </p:nvPr>
        </p:nvSpPr>
        <p:spPr>
          <a:xfrm>
            <a:off x="457200" y="1143000"/>
            <a:ext cx="7086600" cy="4800600"/>
          </a:xfrm>
        </p:spPr>
        <p:txBody>
          <a:bodyPr numCol="3" spcCol="137160"/>
          <a:lstStyle>
            <a:lvl1pPr>
              <a:defRPr sz="2000">
                <a:solidFill>
                  <a:schemeClr val="bg2"/>
                </a:solidFill>
              </a:defRPr>
            </a:lvl1pPr>
            <a:lvl2pPr>
              <a:defRPr sz="1800">
                <a:solidFill>
                  <a:schemeClr val="bg2"/>
                </a:solidFill>
              </a:defRPr>
            </a:lvl2pPr>
            <a:lvl3pPr>
              <a:defRPr sz="1600">
                <a:solidFill>
                  <a:schemeClr val="bg2"/>
                </a:solidFill>
              </a:defRPr>
            </a:lvl3pPr>
            <a:lvl4pPr>
              <a:defRPr sz="1800"/>
            </a:lvl4pPr>
            <a:lvl5pPr>
              <a:defRPr sz="1800"/>
            </a:lvl5pPr>
          </a:lstStyle>
          <a:p>
            <a:pPr lvl="0"/>
            <a:r>
              <a:rPr lang="en-US"/>
              <a:t>Click to edit Master text styles</a:t>
            </a:r>
          </a:p>
          <a:p>
            <a:pPr lvl="1"/>
            <a:r>
              <a:rPr lang="en-US"/>
              <a:t>Second level</a:t>
            </a:r>
          </a:p>
          <a:p>
            <a:pPr lvl="2"/>
            <a:r>
              <a:rPr lang="en-US"/>
              <a:t>Third level</a:t>
            </a:r>
          </a:p>
        </p:txBody>
      </p:sp>
      <p:sp>
        <p:nvSpPr>
          <p:cNvPr id="7" name="Text Placeholder 3"/>
          <p:cNvSpPr>
            <a:spLocks noGrp="1"/>
          </p:cNvSpPr>
          <p:nvPr>
            <p:ph type="body" sz="quarter" idx="11"/>
          </p:nvPr>
        </p:nvSpPr>
        <p:spPr>
          <a:xfrm>
            <a:off x="5405573" y="6373368"/>
            <a:ext cx="1244528" cy="228600"/>
          </a:xfrm>
        </p:spPr>
        <p:txBody>
          <a:bodyPr tIns="45720" bIns="45720" anchor="ctr"/>
          <a:lstStyle>
            <a:lvl1pPr>
              <a:defRPr sz="600" baseline="0">
                <a:solidFill>
                  <a:schemeClr val="bg2"/>
                </a:solidFill>
              </a:defRPr>
            </a:lvl1pPr>
          </a:lstStyle>
          <a:p>
            <a:pPr lvl="0"/>
            <a:r>
              <a:rPr lang="en-US"/>
              <a:t>Click to edit Master text styles</a:t>
            </a:r>
          </a:p>
        </p:txBody>
      </p:sp>
      <p:sp>
        <p:nvSpPr>
          <p:cNvPr id="8" name="Text Placeholder 6"/>
          <p:cNvSpPr>
            <a:spLocks noGrp="1"/>
          </p:cNvSpPr>
          <p:nvPr>
            <p:ph type="body" sz="quarter" idx="12"/>
          </p:nvPr>
        </p:nvSpPr>
        <p:spPr>
          <a:xfrm>
            <a:off x="3294218" y="6373368"/>
            <a:ext cx="1728216" cy="228600"/>
          </a:xfrm>
        </p:spPr>
        <p:txBody>
          <a:bodyPr tIns="45720" bIns="45720" anchor="ctr"/>
          <a:lstStyle>
            <a:lvl1pPr>
              <a:defRPr sz="600"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84575443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mple Layout - Title, head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086600" cy="420624"/>
          </a:xfrm>
        </p:spPr>
        <p:txBody>
          <a:bodyPr/>
          <a:lstStyle>
            <a:lvl1pPr>
              <a:defRPr>
                <a:solidFill>
                  <a:schemeClr val="accent1"/>
                </a:solidFill>
              </a:defRPr>
            </a:lvl1pPr>
          </a:lstStyle>
          <a:p>
            <a:r>
              <a:rPr lang="en-US"/>
              <a:t>Click to edit Master title style</a:t>
            </a:r>
          </a:p>
        </p:txBody>
      </p:sp>
      <p:sp>
        <p:nvSpPr>
          <p:cNvPr id="4" name="Content Placeholder 3"/>
          <p:cNvSpPr>
            <a:spLocks noGrp="1"/>
          </p:cNvSpPr>
          <p:nvPr>
            <p:ph sz="quarter" idx="10"/>
          </p:nvPr>
        </p:nvSpPr>
        <p:spPr>
          <a:xfrm>
            <a:off x="457200" y="1143000"/>
            <a:ext cx="7083682" cy="4800600"/>
          </a:xfrm>
        </p:spPr>
        <p:txBody>
          <a:bodyPr/>
          <a:lstStyle>
            <a:lvl1pPr>
              <a:spcBef>
                <a:spcPts val="1800"/>
              </a:spcBef>
              <a:defRPr sz="2000" b="1" i="0">
                <a:solidFill>
                  <a:schemeClr val="tx2"/>
                </a:solidFill>
                <a:latin typeface="+mn-lt"/>
                <a:ea typeface="Arial"/>
                <a:cs typeface="Arial"/>
              </a:defRPr>
            </a:lvl1pPr>
            <a:lvl2pPr marL="0" indent="0">
              <a:spcBef>
                <a:spcPts val="1200"/>
              </a:spcBef>
              <a:buFontTx/>
              <a:buNone/>
              <a:defRPr sz="2000"/>
            </a:lvl2pPr>
            <a:lvl3pPr marL="200025" indent="-200025">
              <a:spcBef>
                <a:spcPts val="600"/>
              </a:spcBef>
              <a:buFont typeface="Arial"/>
              <a:buChar char="•"/>
              <a:defRPr sz="1800"/>
            </a:lvl3pPr>
            <a:lvl4pPr marL="398463" indent="-200025">
              <a:buFont typeface="Lucida Grande"/>
              <a:buChar char="-"/>
              <a:defRPr sz="16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3"/>
          <p:cNvSpPr>
            <a:spLocks noGrp="1"/>
          </p:cNvSpPr>
          <p:nvPr>
            <p:ph type="body" sz="quarter" idx="11"/>
          </p:nvPr>
        </p:nvSpPr>
        <p:spPr>
          <a:xfrm>
            <a:off x="5405573" y="6373368"/>
            <a:ext cx="1244528" cy="228600"/>
          </a:xfrm>
        </p:spPr>
        <p:txBody>
          <a:bodyPr tIns="45720" bIns="45720" anchor="ctr"/>
          <a:lstStyle>
            <a:lvl1pPr>
              <a:defRPr sz="600" baseline="0">
                <a:solidFill>
                  <a:schemeClr val="bg2"/>
                </a:solidFill>
              </a:defRPr>
            </a:lvl1pPr>
          </a:lstStyle>
          <a:p>
            <a:pPr lvl="0"/>
            <a:r>
              <a:rPr lang="en-US"/>
              <a:t>Click to edit Master text styles</a:t>
            </a:r>
          </a:p>
        </p:txBody>
      </p:sp>
      <p:sp>
        <p:nvSpPr>
          <p:cNvPr id="8" name="Text Placeholder 6"/>
          <p:cNvSpPr>
            <a:spLocks noGrp="1"/>
          </p:cNvSpPr>
          <p:nvPr>
            <p:ph type="body" sz="quarter" idx="12"/>
          </p:nvPr>
        </p:nvSpPr>
        <p:spPr>
          <a:xfrm>
            <a:off x="3294218" y="6373368"/>
            <a:ext cx="1728216" cy="228600"/>
          </a:xfrm>
        </p:spPr>
        <p:txBody>
          <a:bodyPr tIns="45720" bIns="45720" anchor="ctr"/>
          <a:lstStyle>
            <a:lvl1pPr>
              <a:defRPr sz="600"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09986184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mple Layout - Title, header, Subheader, text">
    <p:spTree>
      <p:nvGrpSpPr>
        <p:cNvPr id="1" name=""/>
        <p:cNvGrpSpPr/>
        <p:nvPr/>
      </p:nvGrpSpPr>
      <p:grpSpPr>
        <a:xfrm>
          <a:off x="0" y="0"/>
          <a:ext cx="0" cy="0"/>
          <a:chOff x="0" y="0"/>
          <a:chExt cx="0" cy="0"/>
        </a:xfrm>
      </p:grpSpPr>
      <p:sp>
        <p:nvSpPr>
          <p:cNvPr id="3" name="Title 1"/>
          <p:cNvSpPr>
            <a:spLocks noGrp="1"/>
          </p:cNvSpPr>
          <p:nvPr>
            <p:ph type="title"/>
          </p:nvPr>
        </p:nvSpPr>
        <p:spPr>
          <a:xfrm>
            <a:off x="457200" y="457200"/>
            <a:ext cx="7086600" cy="420624"/>
          </a:xfrm>
        </p:spPr>
        <p:txBody>
          <a:bodyPr/>
          <a:lstStyle>
            <a:lvl1pPr>
              <a:defRPr>
                <a:solidFill>
                  <a:schemeClr val="accent1"/>
                </a:solidFill>
              </a:defRPr>
            </a:lvl1pPr>
          </a:lstStyle>
          <a:p>
            <a:r>
              <a:rPr lang="en-US"/>
              <a:t>Click to edit Master title style</a:t>
            </a:r>
          </a:p>
        </p:txBody>
      </p:sp>
      <p:sp>
        <p:nvSpPr>
          <p:cNvPr id="4" name="Content Placeholder 3"/>
          <p:cNvSpPr>
            <a:spLocks noGrp="1"/>
          </p:cNvSpPr>
          <p:nvPr>
            <p:ph sz="quarter" idx="10"/>
          </p:nvPr>
        </p:nvSpPr>
        <p:spPr>
          <a:xfrm>
            <a:off x="457200" y="1143000"/>
            <a:ext cx="7086600" cy="4800600"/>
          </a:xfrm>
        </p:spPr>
        <p:txBody>
          <a:bodyPr/>
          <a:lstStyle>
            <a:lvl1pPr>
              <a:spcBef>
                <a:spcPts val="1800"/>
              </a:spcBef>
              <a:buFontTx/>
              <a:buNone/>
              <a:defRPr sz="2000" b="1" i="0">
                <a:solidFill>
                  <a:schemeClr val="tx2"/>
                </a:solidFill>
                <a:latin typeface="+mn-lt"/>
                <a:ea typeface="Arial"/>
                <a:cs typeface="Arial"/>
              </a:defRPr>
            </a:lvl1pPr>
            <a:lvl2pPr marL="0" indent="0">
              <a:spcBef>
                <a:spcPts val="1200"/>
              </a:spcBef>
              <a:buFontTx/>
              <a:buNone/>
              <a:defRPr sz="1400" b="0">
                <a:solidFill>
                  <a:schemeClr val="tx1"/>
                </a:solidFill>
              </a:defRPr>
            </a:lvl2pPr>
            <a:lvl3pPr marL="0" indent="0">
              <a:spcBef>
                <a:spcPts val="1200"/>
              </a:spcBef>
              <a:buFontTx/>
              <a:buNone/>
              <a:defRPr sz="2000"/>
            </a:lvl3pPr>
            <a:lvl4pPr marL="201168" indent="-200025">
              <a:spcBef>
                <a:spcPts val="600"/>
              </a:spcBef>
              <a:buFont typeface="Arial" panose="020B0604020202020204" pitchFamily="34" charset="0"/>
              <a:buChar char="•"/>
              <a:defRPr sz="1800"/>
            </a:lvl4pPr>
            <a:lvl5pPr marL="402336" indent="-201168">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p:cNvSpPr>
            <a:spLocks noGrp="1"/>
          </p:cNvSpPr>
          <p:nvPr>
            <p:ph type="body" sz="quarter" idx="11"/>
          </p:nvPr>
        </p:nvSpPr>
        <p:spPr>
          <a:xfrm>
            <a:off x="5405573" y="6373368"/>
            <a:ext cx="1244528" cy="228600"/>
          </a:xfrm>
        </p:spPr>
        <p:txBody>
          <a:bodyPr tIns="45720" bIns="45720" anchor="ctr"/>
          <a:lstStyle>
            <a:lvl1pPr>
              <a:defRPr sz="600" baseline="0">
                <a:solidFill>
                  <a:schemeClr val="bg2"/>
                </a:solidFill>
              </a:defRPr>
            </a:lvl1pPr>
          </a:lstStyle>
          <a:p>
            <a:pPr lvl="0"/>
            <a:r>
              <a:rPr lang="en-US"/>
              <a:t>Click to edit Master text styles</a:t>
            </a:r>
          </a:p>
        </p:txBody>
      </p:sp>
      <p:sp>
        <p:nvSpPr>
          <p:cNvPr id="9" name="Text Placeholder 6"/>
          <p:cNvSpPr>
            <a:spLocks noGrp="1"/>
          </p:cNvSpPr>
          <p:nvPr>
            <p:ph type="body" sz="quarter" idx="12"/>
          </p:nvPr>
        </p:nvSpPr>
        <p:spPr>
          <a:xfrm>
            <a:off x="3294218" y="6373368"/>
            <a:ext cx="1728216" cy="228600"/>
          </a:xfrm>
        </p:spPr>
        <p:txBody>
          <a:bodyPr tIns="45720" bIns="45720" anchor="ctr"/>
          <a:lstStyle>
            <a:lvl1pPr>
              <a:defRPr sz="600"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065958241"/>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 page Image Layout - Title, text">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4558173" y="0"/>
            <a:ext cx="4585826" cy="6210300"/>
          </a:xfrm>
          <a:solidFill>
            <a:schemeClr val="bg1">
              <a:lumMod val="95000"/>
            </a:schemeClr>
          </a:solidFill>
        </p:spPr>
        <p:txBody>
          <a:bodyPr rtlCol="0" anchor="ctr">
            <a:noAutofit/>
          </a:bodyPr>
          <a:lstStyle>
            <a:lvl1pPr algn="ctr">
              <a:defRPr sz="7200" b="0" i="0">
                <a:solidFill>
                  <a:schemeClr val="bg1">
                    <a:lumMod val="85000"/>
                  </a:schemeClr>
                </a:solidFill>
                <a:latin typeface="+mn-lt"/>
                <a:cs typeface="Arial"/>
              </a:defRPr>
            </a:lvl1pPr>
          </a:lstStyle>
          <a:p>
            <a:pPr lvl="0"/>
            <a:r>
              <a:rPr lang="en-US" noProof="0"/>
              <a:t>Click icon to add picture</a:t>
            </a:r>
          </a:p>
        </p:txBody>
      </p:sp>
      <p:sp>
        <p:nvSpPr>
          <p:cNvPr id="2" name="Title 1"/>
          <p:cNvSpPr>
            <a:spLocks noGrp="1"/>
          </p:cNvSpPr>
          <p:nvPr>
            <p:ph type="title"/>
          </p:nvPr>
        </p:nvSpPr>
        <p:spPr>
          <a:xfrm>
            <a:off x="457200" y="457200"/>
            <a:ext cx="3840480" cy="448056"/>
          </a:xfrm>
        </p:spPr>
        <p:txBody>
          <a:bodyPr/>
          <a:lstStyle>
            <a:lvl1pPr>
              <a:defRPr>
                <a:solidFill>
                  <a:schemeClr val="accent1"/>
                </a:solidFill>
              </a:defRPr>
            </a:lvl1pPr>
          </a:lstStyle>
          <a:p>
            <a:r>
              <a:rPr lang="en-US"/>
              <a:t>Click to edit Master title style</a:t>
            </a:r>
          </a:p>
        </p:txBody>
      </p:sp>
      <p:sp>
        <p:nvSpPr>
          <p:cNvPr id="4" name="Content Placeholder 3"/>
          <p:cNvSpPr>
            <a:spLocks noGrp="1"/>
          </p:cNvSpPr>
          <p:nvPr>
            <p:ph sz="quarter" idx="10"/>
          </p:nvPr>
        </p:nvSpPr>
        <p:spPr>
          <a:xfrm>
            <a:off x="457200" y="1143000"/>
            <a:ext cx="3840480" cy="5029200"/>
          </a:xfrm>
        </p:spPr>
        <p:txBody>
          <a:bodyPr/>
          <a:lstStyle>
            <a:lvl1pPr>
              <a:defRPr sz="2000"/>
            </a:lvl1pPr>
            <a:lvl2pPr>
              <a:defRPr sz="1800"/>
            </a:lvl2pPr>
            <a:lvl3pPr>
              <a:defRPr sz="1600"/>
            </a:lvl3pPr>
            <a:lvl4pPr>
              <a:defRPr sz="1800"/>
            </a:lvl4pPr>
            <a:lvl5pPr>
              <a:defRPr sz="1800"/>
            </a:lvl5pPr>
          </a:lstStyle>
          <a:p>
            <a:pPr lvl="0"/>
            <a:r>
              <a:rPr lang="en-US"/>
              <a:t>Click to edit Master text styles</a:t>
            </a:r>
          </a:p>
          <a:p>
            <a:pPr lvl="1"/>
            <a:r>
              <a:rPr lang="en-US"/>
              <a:t>Second level</a:t>
            </a:r>
          </a:p>
          <a:p>
            <a:pPr lvl="2"/>
            <a:r>
              <a:rPr lang="en-US"/>
              <a:t>Third level</a:t>
            </a:r>
          </a:p>
        </p:txBody>
      </p:sp>
      <p:sp>
        <p:nvSpPr>
          <p:cNvPr id="9" name="Text Placeholder 3"/>
          <p:cNvSpPr>
            <a:spLocks noGrp="1"/>
          </p:cNvSpPr>
          <p:nvPr>
            <p:ph type="body" sz="quarter" idx="12"/>
          </p:nvPr>
        </p:nvSpPr>
        <p:spPr>
          <a:xfrm>
            <a:off x="5405573" y="6373368"/>
            <a:ext cx="1244528" cy="228600"/>
          </a:xfrm>
        </p:spPr>
        <p:txBody>
          <a:bodyPr tIns="45720" bIns="45720" anchor="ctr"/>
          <a:lstStyle>
            <a:lvl1pPr>
              <a:defRPr sz="600" baseline="0">
                <a:solidFill>
                  <a:schemeClr val="bg2"/>
                </a:solidFill>
              </a:defRPr>
            </a:lvl1pPr>
          </a:lstStyle>
          <a:p>
            <a:pPr lvl="0"/>
            <a:r>
              <a:rPr lang="en-US"/>
              <a:t>Click to edit Master text styles</a:t>
            </a:r>
          </a:p>
        </p:txBody>
      </p:sp>
      <p:sp>
        <p:nvSpPr>
          <p:cNvPr id="10" name="Text Placeholder 6"/>
          <p:cNvSpPr>
            <a:spLocks noGrp="1"/>
          </p:cNvSpPr>
          <p:nvPr>
            <p:ph type="body" sz="quarter" idx="13"/>
          </p:nvPr>
        </p:nvSpPr>
        <p:spPr>
          <a:xfrm>
            <a:off x="3294218" y="6373368"/>
            <a:ext cx="1728216" cy="228600"/>
          </a:xfrm>
        </p:spPr>
        <p:txBody>
          <a:bodyPr tIns="45720" bIns="45720" anchor="ctr"/>
          <a:lstStyle>
            <a:lvl1pPr>
              <a:defRPr sz="600"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5151233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 page image, Title, Head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3840480" cy="448056"/>
          </a:xfrm>
        </p:spPr>
        <p:txBody>
          <a:bodyPr/>
          <a:lstStyle>
            <a:lvl1pPr>
              <a:defRPr>
                <a:solidFill>
                  <a:schemeClr val="accent1"/>
                </a:solidFill>
              </a:defRPr>
            </a:lvl1pPr>
          </a:lstStyle>
          <a:p>
            <a:r>
              <a:rPr lang="en-US"/>
              <a:t>Click to edit Master title style</a:t>
            </a:r>
          </a:p>
        </p:txBody>
      </p:sp>
      <p:sp>
        <p:nvSpPr>
          <p:cNvPr id="4" name="Content Placeholder 3"/>
          <p:cNvSpPr>
            <a:spLocks noGrp="1"/>
          </p:cNvSpPr>
          <p:nvPr>
            <p:ph sz="quarter" idx="10"/>
          </p:nvPr>
        </p:nvSpPr>
        <p:spPr>
          <a:xfrm>
            <a:off x="457200" y="1143000"/>
            <a:ext cx="3840480" cy="5029200"/>
          </a:xfrm>
        </p:spPr>
        <p:txBody>
          <a:bodyPr/>
          <a:lstStyle>
            <a:lvl1pPr>
              <a:defRPr sz="2000" b="1" i="0">
                <a:solidFill>
                  <a:schemeClr val="tx2"/>
                </a:solidFill>
                <a:latin typeface="+mn-lt"/>
                <a:cs typeface="Arial"/>
              </a:defRPr>
            </a:lvl1pPr>
            <a:lvl2pPr marL="0" indent="0">
              <a:spcBef>
                <a:spcPts val="1200"/>
              </a:spcBef>
              <a:buFontTx/>
              <a:buNone/>
              <a:defRPr sz="2000">
                <a:latin typeface="+mn-lt"/>
              </a:defRPr>
            </a:lvl2pPr>
            <a:lvl3pPr marL="200025" indent="-200025">
              <a:spcBef>
                <a:spcPts val="600"/>
              </a:spcBef>
              <a:buFont typeface="Arial"/>
              <a:buChar char="•"/>
              <a:defRPr sz="1800">
                <a:latin typeface="+mn-lt"/>
              </a:defRPr>
            </a:lvl3pPr>
            <a:lvl4pPr marL="398463" indent="-200025">
              <a:buFont typeface="Lucida Grande"/>
              <a:buChar char="-"/>
              <a:defRPr sz="1600">
                <a:latin typeface="+mn-lt"/>
              </a:defRPr>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Picture Placeholder 5"/>
          <p:cNvSpPr>
            <a:spLocks noGrp="1"/>
          </p:cNvSpPr>
          <p:nvPr>
            <p:ph type="pic" sz="quarter" idx="11"/>
          </p:nvPr>
        </p:nvSpPr>
        <p:spPr>
          <a:xfrm>
            <a:off x="4558173" y="0"/>
            <a:ext cx="4585826" cy="6210300"/>
          </a:xfrm>
          <a:solidFill>
            <a:schemeClr val="bg1">
              <a:lumMod val="95000"/>
            </a:schemeClr>
          </a:solidFill>
        </p:spPr>
        <p:txBody>
          <a:bodyPr rtlCol="0" anchor="ctr">
            <a:noAutofit/>
          </a:bodyPr>
          <a:lstStyle>
            <a:lvl1pPr algn="ctr">
              <a:defRPr sz="9600" b="0" i="0">
                <a:solidFill>
                  <a:schemeClr val="bg1">
                    <a:lumMod val="85000"/>
                  </a:schemeClr>
                </a:solidFill>
                <a:latin typeface="+mn-lt"/>
                <a:cs typeface="Arial"/>
              </a:defRPr>
            </a:lvl1pPr>
          </a:lstStyle>
          <a:p>
            <a:pPr lvl="0"/>
            <a:r>
              <a:rPr lang="en-US" noProof="0"/>
              <a:t>Click icon to add picture</a:t>
            </a:r>
          </a:p>
        </p:txBody>
      </p:sp>
      <p:sp>
        <p:nvSpPr>
          <p:cNvPr id="9" name="Text Placeholder 3"/>
          <p:cNvSpPr>
            <a:spLocks noGrp="1"/>
          </p:cNvSpPr>
          <p:nvPr>
            <p:ph type="body" sz="quarter" idx="12"/>
          </p:nvPr>
        </p:nvSpPr>
        <p:spPr>
          <a:xfrm>
            <a:off x="5405573" y="6373368"/>
            <a:ext cx="1244528" cy="228600"/>
          </a:xfrm>
        </p:spPr>
        <p:txBody>
          <a:bodyPr tIns="45720" bIns="45720" anchor="ctr"/>
          <a:lstStyle>
            <a:lvl1pPr>
              <a:defRPr sz="600" baseline="0">
                <a:solidFill>
                  <a:schemeClr val="bg2"/>
                </a:solidFill>
              </a:defRPr>
            </a:lvl1pPr>
          </a:lstStyle>
          <a:p>
            <a:pPr lvl="0"/>
            <a:r>
              <a:rPr lang="en-US"/>
              <a:t>Click to edit Master text styles</a:t>
            </a:r>
          </a:p>
        </p:txBody>
      </p:sp>
      <p:sp>
        <p:nvSpPr>
          <p:cNvPr id="10" name="Text Placeholder 6"/>
          <p:cNvSpPr>
            <a:spLocks noGrp="1"/>
          </p:cNvSpPr>
          <p:nvPr>
            <p:ph type="body" sz="quarter" idx="13"/>
          </p:nvPr>
        </p:nvSpPr>
        <p:spPr>
          <a:xfrm>
            <a:off x="3294218" y="6373368"/>
            <a:ext cx="1728216" cy="228600"/>
          </a:xfrm>
        </p:spPr>
        <p:txBody>
          <a:bodyPr tIns="45720" bIns="45720" anchor="ctr"/>
          <a:lstStyle>
            <a:lvl1pPr>
              <a:defRPr sz="600"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32488493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 page image layout">
    <p:spTree>
      <p:nvGrpSpPr>
        <p:cNvPr id="1" name=""/>
        <p:cNvGrpSpPr/>
        <p:nvPr/>
      </p:nvGrpSpPr>
      <p:grpSpPr>
        <a:xfrm>
          <a:off x="0" y="0"/>
          <a:ext cx="0" cy="0"/>
          <a:chOff x="0" y="0"/>
          <a:chExt cx="0" cy="0"/>
        </a:xfrm>
      </p:grpSpPr>
      <p:sp>
        <p:nvSpPr>
          <p:cNvPr id="2" name="Picture Placeholder 5"/>
          <p:cNvSpPr>
            <a:spLocks noGrp="1"/>
          </p:cNvSpPr>
          <p:nvPr>
            <p:ph type="pic" sz="quarter" idx="11"/>
          </p:nvPr>
        </p:nvSpPr>
        <p:spPr>
          <a:xfrm>
            <a:off x="0" y="0"/>
            <a:ext cx="9144000" cy="6858000"/>
          </a:xfrm>
          <a:solidFill>
            <a:schemeClr val="bg1">
              <a:lumMod val="95000"/>
            </a:schemeClr>
          </a:solidFill>
        </p:spPr>
        <p:txBody>
          <a:bodyPr rtlCol="0" anchor="ctr">
            <a:noAutofit/>
          </a:bodyPr>
          <a:lstStyle>
            <a:lvl1pPr algn="ctr">
              <a:defRPr sz="9600" b="0" i="0">
                <a:solidFill>
                  <a:schemeClr val="bg1">
                    <a:lumMod val="85000"/>
                  </a:schemeClr>
                </a:solidFill>
                <a:latin typeface="+mn-lt"/>
                <a:cs typeface="Arial"/>
              </a:defRPr>
            </a:lvl1pPr>
          </a:lstStyle>
          <a:p>
            <a:pPr lvl="0"/>
            <a:r>
              <a:rPr lang="en-US" noProof="0"/>
              <a:t>Click icon to add picture</a:t>
            </a:r>
          </a:p>
        </p:txBody>
      </p:sp>
      <p:sp>
        <p:nvSpPr>
          <p:cNvPr id="7" name="Text Placeholder 4"/>
          <p:cNvSpPr>
            <a:spLocks noGrp="1"/>
          </p:cNvSpPr>
          <p:nvPr>
            <p:ph type="body" sz="quarter" idx="12"/>
          </p:nvPr>
        </p:nvSpPr>
        <p:spPr>
          <a:xfrm>
            <a:off x="266488" y="6357010"/>
            <a:ext cx="1731646" cy="636464"/>
          </a:xfrm>
        </p:spPr>
        <p:txBody>
          <a:bodyPr/>
          <a:lstStyle>
            <a:lvl1pPr marL="342900" indent="-342900">
              <a:buSzPct val="200000"/>
              <a:buFontTx/>
              <a:buBlip>
                <a:blip r:embed="rId2"/>
              </a:buBlip>
              <a:defRPr sz="3750"/>
            </a:lvl1pPr>
            <a:lvl2pPr marL="200025" indent="-200025">
              <a:buFontTx/>
              <a:buBlip>
                <a:blip r:embed="rId3"/>
              </a:buBlip>
              <a:defRPr sz="5000"/>
            </a:lvl2pPr>
            <a:lvl3pPr marL="398463" indent="-200025">
              <a:buFontTx/>
              <a:buBlip>
                <a:blip r:embed="rId3"/>
              </a:buBlip>
              <a:defRPr sz="5000"/>
            </a:lvl3pPr>
            <a:lvl4pPr marL="622300" indent="-200025">
              <a:buFontTx/>
              <a:buBlip>
                <a:blip r:embed="rId3"/>
              </a:buBlip>
              <a:defRPr sz="5000"/>
            </a:lvl4pPr>
            <a:lvl5pPr marL="806450" indent="-182563">
              <a:buFontTx/>
              <a:buBlip>
                <a:blip r:embed="rId3"/>
              </a:buBlip>
              <a:defRPr sz="5000"/>
            </a:lvl5pPr>
          </a:lstStyle>
          <a:p>
            <a:pPr lvl="0"/>
            <a:r>
              <a:rPr lang="en-US"/>
              <a:t>Click to edit Master text styles</a:t>
            </a:r>
          </a:p>
        </p:txBody>
      </p:sp>
    </p:spTree>
    <p:extLst>
      <p:ext uri="{BB962C8B-B14F-4D97-AF65-F5344CB8AC3E}">
        <p14:creationId xmlns:p14="http://schemas.microsoft.com/office/powerpoint/2010/main" val="134325671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pposing ideas, with background image">
    <p:spTree>
      <p:nvGrpSpPr>
        <p:cNvPr id="1" name=""/>
        <p:cNvGrpSpPr/>
        <p:nvPr/>
      </p:nvGrpSpPr>
      <p:grpSpPr>
        <a:xfrm>
          <a:off x="0" y="0"/>
          <a:ext cx="0" cy="0"/>
          <a:chOff x="0" y="0"/>
          <a:chExt cx="0" cy="0"/>
        </a:xfrm>
      </p:grpSpPr>
      <p:sp>
        <p:nvSpPr>
          <p:cNvPr id="2" name="Picture Placeholder 5"/>
          <p:cNvSpPr>
            <a:spLocks noGrp="1"/>
          </p:cNvSpPr>
          <p:nvPr>
            <p:ph type="pic" sz="quarter" idx="12"/>
          </p:nvPr>
        </p:nvSpPr>
        <p:spPr>
          <a:xfrm>
            <a:off x="6266" y="0"/>
            <a:ext cx="4569515" cy="6210300"/>
          </a:xfrm>
          <a:solidFill>
            <a:schemeClr val="bg1">
              <a:lumMod val="95000"/>
            </a:schemeClr>
          </a:solidFill>
        </p:spPr>
        <p:txBody>
          <a:bodyPr rtlCol="0" anchor="ctr">
            <a:noAutofit/>
          </a:bodyPr>
          <a:lstStyle>
            <a:lvl1pPr algn="ctr">
              <a:defRPr sz="7200" b="0" i="0">
                <a:solidFill>
                  <a:schemeClr val="bg1">
                    <a:lumMod val="85000"/>
                  </a:schemeClr>
                </a:solidFill>
                <a:latin typeface="+mn-lt"/>
                <a:cs typeface="Arial"/>
              </a:defRPr>
            </a:lvl1pPr>
          </a:lstStyle>
          <a:p>
            <a:pPr lvl="0"/>
            <a:r>
              <a:rPr lang="en-US" noProof="0"/>
              <a:t>Click icon to add picture</a:t>
            </a:r>
          </a:p>
        </p:txBody>
      </p:sp>
      <p:sp>
        <p:nvSpPr>
          <p:cNvPr id="3" name="Picture Placeholder 5"/>
          <p:cNvSpPr>
            <a:spLocks noGrp="1"/>
          </p:cNvSpPr>
          <p:nvPr>
            <p:ph type="pic" sz="quarter" idx="11"/>
          </p:nvPr>
        </p:nvSpPr>
        <p:spPr>
          <a:xfrm>
            <a:off x="4574485" y="0"/>
            <a:ext cx="4569515" cy="6210300"/>
          </a:xfrm>
          <a:solidFill>
            <a:schemeClr val="bg1">
              <a:lumMod val="95000"/>
            </a:schemeClr>
          </a:solidFill>
        </p:spPr>
        <p:txBody>
          <a:bodyPr rtlCol="0" anchor="ctr">
            <a:noAutofit/>
          </a:bodyPr>
          <a:lstStyle>
            <a:lvl1pPr algn="ctr">
              <a:defRPr sz="7200" b="0" i="0">
                <a:solidFill>
                  <a:schemeClr val="bg1">
                    <a:lumMod val="85000"/>
                  </a:schemeClr>
                </a:solidFill>
                <a:latin typeface="+mn-lt"/>
                <a:cs typeface="Arial"/>
              </a:defRPr>
            </a:lvl1pPr>
          </a:lstStyle>
          <a:p>
            <a:pPr lvl="0"/>
            <a:r>
              <a:rPr lang="en-US" noProof="0"/>
              <a:t>Click icon to add picture</a:t>
            </a:r>
          </a:p>
        </p:txBody>
      </p:sp>
      <p:sp>
        <p:nvSpPr>
          <p:cNvPr id="4" name="Title 1"/>
          <p:cNvSpPr>
            <a:spLocks noGrp="1"/>
          </p:cNvSpPr>
          <p:nvPr>
            <p:ph type="ctrTitle"/>
          </p:nvPr>
        </p:nvSpPr>
        <p:spPr>
          <a:xfrm>
            <a:off x="2392331" y="1504121"/>
            <a:ext cx="2183450" cy="3657600"/>
          </a:xfrm>
          <a:solidFill>
            <a:schemeClr val="tx2"/>
          </a:solidFill>
        </p:spPr>
        <p:txBody>
          <a:bodyPr lIns="182880" rIns="182880" anchor="ctr"/>
          <a:lstStyle>
            <a:lvl1pPr algn="r">
              <a:lnSpc>
                <a:spcPct val="90000"/>
              </a:lnSpc>
              <a:defRPr sz="2000" b="1" i="0" baseline="0">
                <a:solidFill>
                  <a:schemeClr val="bg1"/>
                </a:solidFill>
                <a:latin typeface="+mn-lt"/>
                <a:ea typeface="Arial"/>
                <a:cs typeface="Arial"/>
              </a:defRPr>
            </a:lvl1pPr>
          </a:lstStyle>
          <a:p>
            <a:r>
              <a:rPr lang="en-US"/>
              <a:t>Click to edit Master title style</a:t>
            </a:r>
          </a:p>
        </p:txBody>
      </p:sp>
      <p:sp>
        <p:nvSpPr>
          <p:cNvPr id="5" name="Text Placeholder 3"/>
          <p:cNvSpPr>
            <a:spLocks noGrp="1"/>
          </p:cNvSpPr>
          <p:nvPr>
            <p:ph type="body" sz="quarter" idx="13"/>
          </p:nvPr>
        </p:nvSpPr>
        <p:spPr>
          <a:xfrm>
            <a:off x="4574485" y="1504121"/>
            <a:ext cx="2181412" cy="3657600"/>
          </a:xfrm>
          <a:solidFill>
            <a:schemeClr val="accent4"/>
          </a:solidFill>
        </p:spPr>
        <p:txBody>
          <a:bodyPr lIns="182880" rIns="182880" anchor="ctr"/>
          <a:lstStyle>
            <a:lvl1pPr algn="l">
              <a:lnSpc>
                <a:spcPct val="90000"/>
              </a:lnSpc>
              <a:defRPr sz="2000" b="1" i="0">
                <a:solidFill>
                  <a:schemeClr val="tx1"/>
                </a:solidFill>
                <a:latin typeface="+mn-lt"/>
                <a:ea typeface="Arial"/>
                <a:cs typeface="Arial"/>
              </a:defRPr>
            </a:lvl1pPr>
            <a:lvl2pPr>
              <a:defRPr b="1" i="0">
                <a:latin typeface="MetLife Circular" charset="0"/>
                <a:ea typeface="MetLife Circular" charset="0"/>
                <a:cs typeface="MetLife Circular" charset="0"/>
              </a:defRPr>
            </a:lvl2pPr>
            <a:lvl3pPr>
              <a:defRPr b="1" i="0">
                <a:latin typeface="MetLife Circular" charset="0"/>
                <a:ea typeface="MetLife Circular" charset="0"/>
                <a:cs typeface="MetLife Circular" charset="0"/>
              </a:defRPr>
            </a:lvl3pPr>
            <a:lvl4pPr>
              <a:defRPr b="1" i="0">
                <a:latin typeface="MetLife Circular" charset="0"/>
                <a:ea typeface="MetLife Circular" charset="0"/>
                <a:cs typeface="MetLife Circular" charset="0"/>
              </a:defRPr>
            </a:lvl4pPr>
            <a:lvl5pPr>
              <a:defRPr b="1" i="0">
                <a:latin typeface="MetLife Circular" charset="0"/>
                <a:ea typeface="MetLife Circular" charset="0"/>
                <a:cs typeface="MetLife Circular" charset="0"/>
              </a:defRPr>
            </a:lvl5pPr>
          </a:lstStyle>
          <a:p>
            <a:pPr lvl="0"/>
            <a:r>
              <a:rPr lang="en-US"/>
              <a:t>Click to edit Master text styles</a:t>
            </a:r>
          </a:p>
        </p:txBody>
      </p:sp>
      <p:sp>
        <p:nvSpPr>
          <p:cNvPr id="9" name="Text Placeholder 3"/>
          <p:cNvSpPr>
            <a:spLocks noGrp="1"/>
          </p:cNvSpPr>
          <p:nvPr>
            <p:ph type="body" sz="quarter" idx="14"/>
          </p:nvPr>
        </p:nvSpPr>
        <p:spPr>
          <a:xfrm>
            <a:off x="5405573" y="6373368"/>
            <a:ext cx="1244528" cy="228600"/>
          </a:xfrm>
        </p:spPr>
        <p:txBody>
          <a:bodyPr tIns="45720" bIns="45720" anchor="ctr"/>
          <a:lstStyle>
            <a:lvl1pPr>
              <a:defRPr sz="600" baseline="0">
                <a:solidFill>
                  <a:schemeClr val="bg2"/>
                </a:solidFill>
              </a:defRPr>
            </a:lvl1pPr>
          </a:lstStyle>
          <a:p>
            <a:pPr lvl="0"/>
            <a:r>
              <a:rPr lang="en-US"/>
              <a:t>Click to edit Master text styles</a:t>
            </a:r>
          </a:p>
        </p:txBody>
      </p:sp>
      <p:sp>
        <p:nvSpPr>
          <p:cNvPr id="10" name="Text Placeholder 6"/>
          <p:cNvSpPr>
            <a:spLocks noGrp="1"/>
          </p:cNvSpPr>
          <p:nvPr>
            <p:ph type="body" sz="quarter" idx="15"/>
          </p:nvPr>
        </p:nvSpPr>
        <p:spPr>
          <a:xfrm>
            <a:off x="3294218" y="6373368"/>
            <a:ext cx="1728216" cy="228600"/>
          </a:xfrm>
        </p:spPr>
        <p:txBody>
          <a:bodyPr tIns="45720" bIns="45720" anchor="ctr"/>
          <a:lstStyle>
            <a:lvl1pPr>
              <a:defRPr sz="600"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051239900"/>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3 column layout w/ 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095744" cy="548640"/>
          </a:xfrm>
        </p:spPr>
        <p:txBody>
          <a:bodyPr/>
          <a:lstStyle>
            <a:lvl1pPr>
              <a:defRPr>
                <a:solidFill>
                  <a:schemeClr val="accent1"/>
                </a:solidFill>
                <a:latin typeface="+mj-lt"/>
              </a:defRPr>
            </a:lvl1pPr>
          </a:lstStyle>
          <a:p>
            <a:r>
              <a:rPr lang="en-US"/>
              <a:t>Click to edit Master title style</a:t>
            </a:r>
          </a:p>
        </p:txBody>
      </p:sp>
      <p:sp>
        <p:nvSpPr>
          <p:cNvPr id="4" name="Content Placeholder 3"/>
          <p:cNvSpPr>
            <a:spLocks noGrp="1"/>
          </p:cNvSpPr>
          <p:nvPr>
            <p:ph sz="quarter" idx="10"/>
          </p:nvPr>
        </p:nvSpPr>
        <p:spPr>
          <a:xfrm>
            <a:off x="457200" y="1143000"/>
            <a:ext cx="2916936" cy="5029200"/>
          </a:xfrm>
        </p:spPr>
        <p:txBody>
          <a:bodyPr/>
          <a:lstStyle>
            <a:lvl1pPr>
              <a:defRPr sz="2000"/>
            </a:lvl1pPr>
            <a:lvl2pPr>
              <a:defRPr sz="1800"/>
            </a:lvl2pPr>
            <a:lvl3pPr>
              <a:defRPr sz="1600"/>
            </a:lvl3pPr>
            <a:lvl4pPr>
              <a:defRPr sz="1800"/>
            </a:lvl4pPr>
            <a:lvl5pPr>
              <a:defRPr sz="1800"/>
            </a:lvl5pPr>
          </a:lstStyle>
          <a:p>
            <a:pPr lvl="0"/>
            <a:r>
              <a:rPr lang="en-US"/>
              <a:t>Click to edit Master text styles</a:t>
            </a:r>
          </a:p>
          <a:p>
            <a:pPr lvl="1"/>
            <a:r>
              <a:rPr lang="en-US"/>
              <a:t>Second level</a:t>
            </a:r>
          </a:p>
          <a:p>
            <a:pPr lvl="2"/>
            <a:r>
              <a:rPr lang="en-US"/>
              <a:t>Third level</a:t>
            </a:r>
          </a:p>
        </p:txBody>
      </p:sp>
      <p:sp>
        <p:nvSpPr>
          <p:cNvPr id="8" name="Text Placeholder 3"/>
          <p:cNvSpPr>
            <a:spLocks noGrp="1"/>
          </p:cNvSpPr>
          <p:nvPr>
            <p:ph type="body" sz="quarter" idx="11"/>
          </p:nvPr>
        </p:nvSpPr>
        <p:spPr>
          <a:xfrm>
            <a:off x="5405573" y="6373368"/>
            <a:ext cx="1244528" cy="228600"/>
          </a:xfrm>
        </p:spPr>
        <p:txBody>
          <a:bodyPr tIns="45720" bIns="45720" anchor="ctr"/>
          <a:lstStyle>
            <a:lvl1pPr>
              <a:defRPr sz="600" baseline="0">
                <a:solidFill>
                  <a:schemeClr val="bg2"/>
                </a:solidFill>
              </a:defRPr>
            </a:lvl1pPr>
          </a:lstStyle>
          <a:p>
            <a:pPr lvl="0"/>
            <a:r>
              <a:rPr lang="en-US"/>
              <a:t>Click to edit Master text styles</a:t>
            </a:r>
          </a:p>
        </p:txBody>
      </p:sp>
      <p:sp>
        <p:nvSpPr>
          <p:cNvPr id="9" name="Text Placeholder 6"/>
          <p:cNvSpPr>
            <a:spLocks noGrp="1"/>
          </p:cNvSpPr>
          <p:nvPr>
            <p:ph type="body" sz="quarter" idx="12"/>
          </p:nvPr>
        </p:nvSpPr>
        <p:spPr>
          <a:xfrm>
            <a:off x="3294218" y="6373368"/>
            <a:ext cx="1728216" cy="228600"/>
          </a:xfrm>
        </p:spPr>
        <p:txBody>
          <a:bodyPr tIns="45720" bIns="45720" anchor="ctr"/>
          <a:lstStyle>
            <a:lvl1pPr>
              <a:defRPr sz="600"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17515535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3 column layout w/ Title, head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086600" cy="548640"/>
          </a:xfrm>
        </p:spPr>
        <p:txBody>
          <a:bodyPr/>
          <a:lstStyle>
            <a:lvl1pPr>
              <a:defRPr>
                <a:solidFill>
                  <a:schemeClr val="accent1"/>
                </a:solidFill>
              </a:defRPr>
            </a:lvl1pPr>
          </a:lstStyle>
          <a:p>
            <a:r>
              <a:rPr lang="en-US"/>
              <a:t>Click to edit Master title style</a:t>
            </a:r>
          </a:p>
        </p:txBody>
      </p:sp>
      <p:sp>
        <p:nvSpPr>
          <p:cNvPr id="4" name="Content Placeholder 3"/>
          <p:cNvSpPr>
            <a:spLocks noGrp="1"/>
          </p:cNvSpPr>
          <p:nvPr>
            <p:ph sz="quarter" idx="10"/>
          </p:nvPr>
        </p:nvSpPr>
        <p:spPr>
          <a:xfrm>
            <a:off x="457200" y="1143000"/>
            <a:ext cx="2916936" cy="5029200"/>
          </a:xfrm>
        </p:spPr>
        <p:txBody>
          <a:bodyPr/>
          <a:lstStyle>
            <a:lvl1pPr>
              <a:spcBef>
                <a:spcPts val="1800"/>
              </a:spcBef>
              <a:defRPr sz="2000" b="1" i="0">
                <a:solidFill>
                  <a:schemeClr val="tx2"/>
                </a:solidFill>
                <a:latin typeface="+mn-lt"/>
                <a:cs typeface="Arial"/>
              </a:defRPr>
            </a:lvl1pPr>
            <a:lvl2pPr marL="0" indent="0">
              <a:spcBef>
                <a:spcPts val="1200"/>
              </a:spcBef>
              <a:buFontTx/>
              <a:buNone/>
              <a:defRPr sz="2000">
                <a:latin typeface="+mn-lt"/>
              </a:defRPr>
            </a:lvl2pPr>
            <a:lvl3pPr marL="200025" indent="-200025">
              <a:spcBef>
                <a:spcPts val="600"/>
              </a:spcBef>
              <a:buFont typeface="Arial"/>
              <a:buChar char="•"/>
              <a:defRPr sz="1800">
                <a:latin typeface="+mn-lt"/>
              </a:defRPr>
            </a:lvl3pPr>
            <a:lvl4pPr marL="398463" indent="-200025">
              <a:buFont typeface="Lucida Grande"/>
              <a:buChar char="-"/>
              <a:defRPr sz="1600">
                <a:latin typeface="+mn-lt"/>
              </a:defRPr>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3"/>
          <p:cNvSpPr>
            <a:spLocks noGrp="1"/>
          </p:cNvSpPr>
          <p:nvPr>
            <p:ph type="body" sz="quarter" idx="11"/>
          </p:nvPr>
        </p:nvSpPr>
        <p:spPr>
          <a:xfrm>
            <a:off x="5405573" y="6373368"/>
            <a:ext cx="1244528" cy="228600"/>
          </a:xfrm>
        </p:spPr>
        <p:txBody>
          <a:bodyPr tIns="45720" bIns="45720" anchor="ctr"/>
          <a:lstStyle>
            <a:lvl1pPr>
              <a:defRPr sz="600" baseline="0">
                <a:solidFill>
                  <a:schemeClr val="bg2"/>
                </a:solidFill>
              </a:defRPr>
            </a:lvl1pPr>
          </a:lstStyle>
          <a:p>
            <a:pPr lvl="0"/>
            <a:r>
              <a:rPr lang="en-US"/>
              <a:t>Click to edit Master text styles</a:t>
            </a:r>
          </a:p>
        </p:txBody>
      </p:sp>
      <p:sp>
        <p:nvSpPr>
          <p:cNvPr id="8" name="Text Placeholder 6"/>
          <p:cNvSpPr>
            <a:spLocks noGrp="1"/>
          </p:cNvSpPr>
          <p:nvPr>
            <p:ph type="body" sz="quarter" idx="12"/>
          </p:nvPr>
        </p:nvSpPr>
        <p:spPr>
          <a:xfrm>
            <a:off x="3294218" y="6373368"/>
            <a:ext cx="1728216" cy="228600"/>
          </a:xfrm>
        </p:spPr>
        <p:txBody>
          <a:bodyPr tIns="45720" bIns="45720" anchor="ctr"/>
          <a:lstStyle>
            <a:lvl1pPr>
              <a:defRPr sz="600"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53009783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Page - Reverse Log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F4D2D73-F98A-431A-BC61-1C81A4C12E46}"/>
              </a:ext>
            </a:extLst>
          </p:cNvPr>
          <p:cNvSpPr/>
          <p:nvPr userDrawn="1"/>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pic>
        <p:nvPicPr>
          <p:cNvPr id="5" name="Picture 9">
            <a:extLst>
              <a:ext uri="{FF2B5EF4-FFF2-40B4-BE49-F238E27FC236}">
                <a16:creationId xmlns:a16="http://schemas.microsoft.com/office/drawing/2014/main" id="{6205A41F-5EE0-4C1E-9184-1EBFA270496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7423" t="21906" r="7899" b="21677"/>
          <a:stretch>
            <a:fillRect/>
          </a:stretch>
        </p:blipFill>
        <p:spPr bwMode="auto">
          <a:xfrm>
            <a:off x="400050" y="6308725"/>
            <a:ext cx="14208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ctrTitle"/>
          </p:nvPr>
        </p:nvSpPr>
        <p:spPr bwMode="white">
          <a:xfrm>
            <a:off x="457200" y="3987483"/>
            <a:ext cx="5097090" cy="1215588"/>
          </a:xfrm>
        </p:spPr>
        <p:txBody>
          <a:bodyPr anchor="b"/>
          <a:lstStyle>
            <a:lvl1pPr algn="l">
              <a:lnSpc>
                <a:spcPct val="80000"/>
              </a:lnSpc>
              <a:defRPr sz="3600" b="1" i="0" cap="none" baseline="0">
                <a:solidFill>
                  <a:srgbClr val="FFFFFF"/>
                </a:solidFill>
                <a:latin typeface="+mj-lt"/>
                <a:cs typeface="Georgia Bold" charset="0"/>
              </a:defRPr>
            </a:lvl1pPr>
          </a:lstStyle>
          <a:p>
            <a:r>
              <a:rPr lang="en-US"/>
              <a:t>Click to edit Master title style</a:t>
            </a:r>
          </a:p>
        </p:txBody>
      </p:sp>
      <p:sp>
        <p:nvSpPr>
          <p:cNvPr id="14" name="Subtitle 2"/>
          <p:cNvSpPr>
            <a:spLocks noGrp="1"/>
          </p:cNvSpPr>
          <p:nvPr>
            <p:ph type="subTitle" idx="1"/>
          </p:nvPr>
        </p:nvSpPr>
        <p:spPr bwMode="white">
          <a:xfrm>
            <a:off x="457200" y="5345291"/>
            <a:ext cx="3896359" cy="335328"/>
          </a:xfrm>
        </p:spPr>
        <p:txBody>
          <a:bodyPr>
            <a:noAutofit/>
          </a:bodyPr>
          <a:lstStyle>
            <a:lvl1pPr marL="0" indent="0" algn="l">
              <a:lnSpc>
                <a:spcPct val="80000"/>
              </a:lnSpc>
              <a:spcBef>
                <a:spcPts val="300"/>
              </a:spcBef>
              <a:buNone/>
              <a:defRPr sz="1100" b="0" i="0" cap="none" spc="0" baseline="0">
                <a:solidFill>
                  <a:srgbClr val="FFFFFF"/>
                </a:solidFill>
                <a:latin typeface="+mn-lt"/>
                <a:cs typeface="Arial"/>
              </a:defRPr>
            </a:lvl1pPr>
            <a:lvl2pPr marL="456758" indent="0" algn="ctr">
              <a:buNone/>
              <a:defRPr>
                <a:solidFill>
                  <a:schemeClr val="tx1">
                    <a:tint val="75000"/>
                  </a:schemeClr>
                </a:solidFill>
              </a:defRPr>
            </a:lvl2pPr>
            <a:lvl3pPr marL="913514" indent="0" algn="ctr">
              <a:buNone/>
              <a:defRPr>
                <a:solidFill>
                  <a:schemeClr val="tx1">
                    <a:tint val="75000"/>
                  </a:schemeClr>
                </a:solidFill>
              </a:defRPr>
            </a:lvl3pPr>
            <a:lvl4pPr marL="1370274" indent="0" algn="ctr">
              <a:buNone/>
              <a:defRPr>
                <a:solidFill>
                  <a:schemeClr val="tx1">
                    <a:tint val="75000"/>
                  </a:schemeClr>
                </a:solidFill>
              </a:defRPr>
            </a:lvl4pPr>
            <a:lvl5pPr marL="1827029" indent="0" algn="ctr">
              <a:buNone/>
              <a:defRPr>
                <a:solidFill>
                  <a:schemeClr val="tx1">
                    <a:tint val="75000"/>
                  </a:schemeClr>
                </a:solidFill>
              </a:defRPr>
            </a:lvl5pPr>
            <a:lvl6pPr marL="2283788" indent="0" algn="ctr">
              <a:buNone/>
              <a:defRPr>
                <a:solidFill>
                  <a:schemeClr val="tx1">
                    <a:tint val="75000"/>
                  </a:schemeClr>
                </a:solidFill>
              </a:defRPr>
            </a:lvl6pPr>
            <a:lvl7pPr marL="2740546" indent="0" algn="ctr">
              <a:buNone/>
              <a:defRPr>
                <a:solidFill>
                  <a:schemeClr val="tx1">
                    <a:tint val="75000"/>
                  </a:schemeClr>
                </a:solidFill>
              </a:defRPr>
            </a:lvl7pPr>
            <a:lvl8pPr marL="3197300" indent="0" algn="ctr">
              <a:buNone/>
              <a:defRPr>
                <a:solidFill>
                  <a:schemeClr val="tx1">
                    <a:tint val="75000"/>
                  </a:schemeClr>
                </a:solidFill>
              </a:defRPr>
            </a:lvl8pPr>
            <a:lvl9pPr marL="3654061"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881253112"/>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mple Layout - 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52692"/>
            <a:ext cx="8184776" cy="484632"/>
          </a:xfrm>
        </p:spPr>
        <p:txBody>
          <a:bodyPr/>
          <a:lstStyle>
            <a:lvl1pPr>
              <a:defRPr>
                <a:solidFill>
                  <a:schemeClr val="accent1"/>
                </a:solidFill>
              </a:defRPr>
            </a:lvl1pPr>
          </a:lstStyle>
          <a:p>
            <a:r>
              <a:rPr lang="en-US"/>
              <a:t>Click to edit Master title style</a:t>
            </a:r>
          </a:p>
        </p:txBody>
      </p:sp>
      <p:sp>
        <p:nvSpPr>
          <p:cNvPr id="5" name="Text Placeholder 3"/>
          <p:cNvSpPr>
            <a:spLocks noGrp="1"/>
          </p:cNvSpPr>
          <p:nvPr>
            <p:ph type="body" sz="quarter" idx="11"/>
          </p:nvPr>
        </p:nvSpPr>
        <p:spPr>
          <a:xfrm>
            <a:off x="5405573" y="6373368"/>
            <a:ext cx="1244528" cy="228600"/>
          </a:xfrm>
        </p:spPr>
        <p:txBody>
          <a:bodyPr tIns="45720" bIns="45720" anchor="ctr"/>
          <a:lstStyle>
            <a:lvl1pPr>
              <a:defRPr sz="600" baseline="0">
                <a:solidFill>
                  <a:schemeClr val="bg2"/>
                </a:solidFill>
              </a:defRPr>
            </a:lvl1pPr>
          </a:lstStyle>
          <a:p>
            <a:pPr lvl="0"/>
            <a:r>
              <a:rPr lang="en-US"/>
              <a:t>Click to edit Master text styles</a:t>
            </a:r>
          </a:p>
        </p:txBody>
      </p:sp>
      <p:sp>
        <p:nvSpPr>
          <p:cNvPr id="6" name="Text Placeholder 6"/>
          <p:cNvSpPr>
            <a:spLocks noGrp="1"/>
          </p:cNvSpPr>
          <p:nvPr>
            <p:ph type="body" sz="quarter" idx="12"/>
          </p:nvPr>
        </p:nvSpPr>
        <p:spPr>
          <a:xfrm>
            <a:off x="3294218" y="6373368"/>
            <a:ext cx="1728216" cy="228600"/>
          </a:xfrm>
        </p:spPr>
        <p:txBody>
          <a:bodyPr tIns="45720" bIns="45720" anchor="ctr"/>
          <a:lstStyle>
            <a:lvl1pPr>
              <a:defRPr sz="600"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19518229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2 page Image layout w/ Statem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F0D529C-862B-44AB-A500-1B5DA545AD57}"/>
              </a:ext>
            </a:extLst>
          </p:cNvPr>
          <p:cNvSpPr/>
          <p:nvPr userDrawn="1"/>
        </p:nvSpPr>
        <p:spPr>
          <a:xfrm>
            <a:off x="0" y="0"/>
            <a:ext cx="4572000" cy="6172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sp>
        <p:nvSpPr>
          <p:cNvPr id="3" name="Title 1"/>
          <p:cNvSpPr>
            <a:spLocks noGrp="1"/>
          </p:cNvSpPr>
          <p:nvPr>
            <p:ph type="ctrTitle"/>
          </p:nvPr>
        </p:nvSpPr>
        <p:spPr>
          <a:xfrm>
            <a:off x="457200" y="455613"/>
            <a:ext cx="3913632" cy="5431536"/>
          </a:xfrm>
        </p:spPr>
        <p:txBody>
          <a:bodyPr anchor="ctr"/>
          <a:lstStyle>
            <a:lvl1pPr algn="l">
              <a:lnSpc>
                <a:spcPct val="80000"/>
              </a:lnSpc>
              <a:defRPr sz="4050" b="1" i="0">
                <a:solidFill>
                  <a:schemeClr val="bg1"/>
                </a:solidFill>
                <a:latin typeface="+mj-lt"/>
                <a:ea typeface="Georgia Bold" charset="0"/>
                <a:cs typeface="Georgia Bold" charset="0"/>
              </a:defRPr>
            </a:lvl1pPr>
          </a:lstStyle>
          <a:p>
            <a:r>
              <a:rPr lang="en-US"/>
              <a:t>Click to edit Master title style</a:t>
            </a:r>
          </a:p>
        </p:txBody>
      </p:sp>
      <p:sp>
        <p:nvSpPr>
          <p:cNvPr id="4" name="Picture Placeholder 5"/>
          <p:cNvSpPr>
            <a:spLocks noGrp="1"/>
          </p:cNvSpPr>
          <p:nvPr>
            <p:ph type="pic" sz="quarter" idx="11"/>
          </p:nvPr>
        </p:nvSpPr>
        <p:spPr>
          <a:xfrm>
            <a:off x="4572000" y="0"/>
            <a:ext cx="4572000" cy="6172200"/>
          </a:xfrm>
          <a:solidFill>
            <a:schemeClr val="bg1">
              <a:lumMod val="95000"/>
            </a:schemeClr>
          </a:solidFill>
        </p:spPr>
        <p:txBody>
          <a:bodyPr rtlCol="0" anchor="ctr">
            <a:noAutofit/>
          </a:bodyPr>
          <a:lstStyle>
            <a:lvl1pPr algn="ctr">
              <a:defRPr sz="7200" b="0" i="0">
                <a:solidFill>
                  <a:schemeClr val="bg1">
                    <a:lumMod val="85000"/>
                  </a:schemeClr>
                </a:solidFill>
                <a:latin typeface="+mn-lt"/>
                <a:cs typeface="Arial"/>
              </a:defRPr>
            </a:lvl1pPr>
          </a:lstStyle>
          <a:p>
            <a:pPr lvl="0"/>
            <a:r>
              <a:rPr lang="en-US" noProof="0"/>
              <a:t>Click icon to add picture</a:t>
            </a:r>
          </a:p>
        </p:txBody>
      </p:sp>
      <p:sp>
        <p:nvSpPr>
          <p:cNvPr id="7" name="Text Placeholder 3"/>
          <p:cNvSpPr>
            <a:spLocks noGrp="1"/>
          </p:cNvSpPr>
          <p:nvPr>
            <p:ph type="body" sz="quarter" idx="12"/>
          </p:nvPr>
        </p:nvSpPr>
        <p:spPr>
          <a:xfrm>
            <a:off x="5405573" y="6373368"/>
            <a:ext cx="1244528" cy="228600"/>
          </a:xfrm>
        </p:spPr>
        <p:txBody>
          <a:bodyPr tIns="45720" bIns="45720" anchor="ctr"/>
          <a:lstStyle>
            <a:lvl1pPr>
              <a:defRPr sz="600" baseline="0">
                <a:solidFill>
                  <a:schemeClr val="bg2"/>
                </a:solidFill>
              </a:defRPr>
            </a:lvl1pPr>
          </a:lstStyle>
          <a:p>
            <a:pPr lvl="0"/>
            <a:r>
              <a:rPr lang="en-US"/>
              <a:t>Click to edit Master text styles</a:t>
            </a:r>
          </a:p>
        </p:txBody>
      </p:sp>
      <p:sp>
        <p:nvSpPr>
          <p:cNvPr id="8" name="Text Placeholder 6"/>
          <p:cNvSpPr>
            <a:spLocks noGrp="1"/>
          </p:cNvSpPr>
          <p:nvPr>
            <p:ph type="body" sz="quarter" idx="13"/>
          </p:nvPr>
        </p:nvSpPr>
        <p:spPr>
          <a:xfrm>
            <a:off x="3294218" y="6373368"/>
            <a:ext cx="1728216" cy="228600"/>
          </a:xfrm>
        </p:spPr>
        <p:txBody>
          <a:bodyPr tIns="45720" bIns="45720" anchor="ctr"/>
          <a:lstStyle>
            <a:lvl1pPr>
              <a:defRPr sz="600"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17657868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text layout with 1/4 column bloc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9503D06-EC90-4FBF-94DA-88FF01EAAC58}"/>
              </a:ext>
            </a:extLst>
          </p:cNvPr>
          <p:cNvSpPr/>
          <p:nvPr userDrawn="1"/>
        </p:nvSpPr>
        <p:spPr>
          <a:xfrm>
            <a:off x="6846888" y="0"/>
            <a:ext cx="229711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sp>
        <p:nvSpPr>
          <p:cNvPr id="2" name="Title 1"/>
          <p:cNvSpPr>
            <a:spLocks noGrp="1"/>
          </p:cNvSpPr>
          <p:nvPr>
            <p:ph type="title"/>
          </p:nvPr>
        </p:nvSpPr>
        <p:spPr>
          <a:xfrm>
            <a:off x="457200" y="457200"/>
            <a:ext cx="6190488" cy="539496"/>
          </a:xfrm>
        </p:spPr>
        <p:txBody>
          <a:bodyPr/>
          <a:lstStyle>
            <a:lvl1pPr>
              <a:defRPr sz="2800" b="1" i="0">
                <a:solidFill>
                  <a:schemeClr val="accent1"/>
                </a:solidFill>
                <a:latin typeface="+mj-lt"/>
                <a:ea typeface="Georgia Bold" charset="0"/>
                <a:cs typeface="Georgia Bold" charset="0"/>
              </a:defRPr>
            </a:lvl1pPr>
          </a:lstStyle>
          <a:p>
            <a:r>
              <a:rPr lang="en-US"/>
              <a:t>Click to edit Master title style</a:t>
            </a:r>
          </a:p>
        </p:txBody>
      </p:sp>
      <p:sp>
        <p:nvSpPr>
          <p:cNvPr id="4" name="Content Placeholder 3"/>
          <p:cNvSpPr>
            <a:spLocks noGrp="1"/>
          </p:cNvSpPr>
          <p:nvPr>
            <p:ph sz="quarter" idx="10"/>
          </p:nvPr>
        </p:nvSpPr>
        <p:spPr>
          <a:xfrm>
            <a:off x="457200" y="1143000"/>
            <a:ext cx="6190488" cy="4800600"/>
          </a:xfrm>
        </p:spPr>
        <p:txBody>
          <a:bodyPr/>
          <a:lstStyle>
            <a:lvl1pPr>
              <a:defRPr sz="2000"/>
            </a:lvl1pPr>
            <a:lvl2pPr>
              <a:defRPr sz="1800"/>
            </a:lvl2pPr>
            <a:lvl3pPr>
              <a:defRPr sz="1600"/>
            </a:lvl3pPr>
            <a:lvl4pPr>
              <a:defRPr sz="1800"/>
            </a:lvl4pPr>
            <a:lvl5pPr>
              <a:defRPr sz="1800"/>
            </a:lvl5pPr>
          </a:lstStyle>
          <a:p>
            <a:pPr lvl="0"/>
            <a:r>
              <a:rPr lang="en-US"/>
              <a:t>Click to edit Master text styles</a:t>
            </a:r>
          </a:p>
          <a:p>
            <a:pPr lvl="1"/>
            <a:r>
              <a:rPr lang="en-US"/>
              <a:t>Second level</a:t>
            </a:r>
          </a:p>
          <a:p>
            <a:pPr lvl="2"/>
            <a:r>
              <a:rPr lang="en-US"/>
              <a:t>Third level</a:t>
            </a:r>
          </a:p>
        </p:txBody>
      </p:sp>
      <p:sp>
        <p:nvSpPr>
          <p:cNvPr id="7" name="Text Placeholder 3"/>
          <p:cNvSpPr>
            <a:spLocks noGrp="1"/>
          </p:cNvSpPr>
          <p:nvPr>
            <p:ph type="body" sz="quarter" idx="11"/>
          </p:nvPr>
        </p:nvSpPr>
        <p:spPr>
          <a:xfrm>
            <a:off x="5405573" y="6373368"/>
            <a:ext cx="1244528" cy="228600"/>
          </a:xfrm>
        </p:spPr>
        <p:txBody>
          <a:bodyPr tIns="45720" bIns="45720" anchor="ctr"/>
          <a:lstStyle>
            <a:lvl1pPr>
              <a:defRPr sz="600" baseline="0">
                <a:solidFill>
                  <a:schemeClr val="bg2"/>
                </a:solidFill>
              </a:defRPr>
            </a:lvl1pPr>
          </a:lstStyle>
          <a:p>
            <a:pPr lvl="0"/>
            <a:r>
              <a:rPr lang="en-US"/>
              <a:t>Click to edit Master text styles</a:t>
            </a:r>
          </a:p>
        </p:txBody>
      </p:sp>
      <p:sp>
        <p:nvSpPr>
          <p:cNvPr id="8" name="Text Placeholder 6"/>
          <p:cNvSpPr>
            <a:spLocks noGrp="1"/>
          </p:cNvSpPr>
          <p:nvPr>
            <p:ph type="body" sz="quarter" idx="12"/>
          </p:nvPr>
        </p:nvSpPr>
        <p:spPr>
          <a:xfrm>
            <a:off x="3294218" y="6373368"/>
            <a:ext cx="1728216" cy="228600"/>
          </a:xfrm>
        </p:spPr>
        <p:txBody>
          <a:bodyPr tIns="45720" bIns="45720" anchor="ctr"/>
          <a:lstStyle>
            <a:lvl1pPr>
              <a:defRPr sz="600"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75049116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header/text layout with 1/4 bloc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C8A36FA-8A7A-4EF4-AFFF-E39322D78A5D}"/>
              </a:ext>
            </a:extLst>
          </p:cNvPr>
          <p:cNvSpPr/>
          <p:nvPr userDrawn="1"/>
        </p:nvSpPr>
        <p:spPr>
          <a:xfrm>
            <a:off x="6846888" y="0"/>
            <a:ext cx="229711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solidFill>
                <a:schemeClr val="accent2"/>
              </a:solidFill>
            </a:endParaRPr>
          </a:p>
        </p:txBody>
      </p:sp>
      <p:sp>
        <p:nvSpPr>
          <p:cNvPr id="2" name="Title 1"/>
          <p:cNvSpPr>
            <a:spLocks noGrp="1"/>
          </p:cNvSpPr>
          <p:nvPr>
            <p:ph type="title"/>
          </p:nvPr>
        </p:nvSpPr>
        <p:spPr>
          <a:xfrm>
            <a:off x="457200" y="457200"/>
            <a:ext cx="6190488" cy="539496"/>
          </a:xfrm>
        </p:spPr>
        <p:txBody>
          <a:bodyPr/>
          <a:lstStyle>
            <a:lvl1pPr>
              <a:defRPr sz="2800" b="1" i="0">
                <a:solidFill>
                  <a:schemeClr val="accent1"/>
                </a:solidFill>
                <a:latin typeface="+mj-lt"/>
                <a:ea typeface="Georgia Bold" charset="0"/>
                <a:cs typeface="Georgia Bold" charset="0"/>
              </a:defRPr>
            </a:lvl1pPr>
          </a:lstStyle>
          <a:p>
            <a:r>
              <a:rPr lang="en-US"/>
              <a:t>Click to edit Master title style</a:t>
            </a:r>
          </a:p>
        </p:txBody>
      </p:sp>
      <p:sp>
        <p:nvSpPr>
          <p:cNvPr id="8" name="Content Placeholder 3"/>
          <p:cNvSpPr>
            <a:spLocks noGrp="1"/>
          </p:cNvSpPr>
          <p:nvPr>
            <p:ph sz="quarter" idx="10"/>
          </p:nvPr>
        </p:nvSpPr>
        <p:spPr>
          <a:xfrm>
            <a:off x="457200" y="1143000"/>
            <a:ext cx="6190488" cy="4800600"/>
          </a:xfrm>
        </p:spPr>
        <p:txBody>
          <a:bodyPr/>
          <a:lstStyle>
            <a:lvl1pPr>
              <a:spcBef>
                <a:spcPts val="1800"/>
              </a:spcBef>
              <a:defRPr sz="2000" b="1" i="0">
                <a:solidFill>
                  <a:schemeClr val="tx2"/>
                </a:solidFill>
                <a:latin typeface="+mn-lt"/>
                <a:cs typeface="Arial"/>
              </a:defRPr>
            </a:lvl1pPr>
            <a:lvl2pPr marL="0" indent="0">
              <a:spcBef>
                <a:spcPts val="1200"/>
              </a:spcBef>
              <a:buFontTx/>
              <a:buNone/>
              <a:defRPr sz="2000">
                <a:latin typeface="+mn-lt"/>
              </a:defRPr>
            </a:lvl2pPr>
            <a:lvl3pPr marL="200025" indent="-200025">
              <a:spcBef>
                <a:spcPts val="600"/>
              </a:spcBef>
              <a:buFont typeface="Arial"/>
              <a:buChar char="•"/>
              <a:defRPr sz="1800">
                <a:latin typeface="+mn-lt"/>
              </a:defRPr>
            </a:lvl3pPr>
            <a:lvl4pPr marL="398463" indent="-200025">
              <a:buFont typeface="Lucida Grande"/>
              <a:buChar char="-"/>
              <a:defRPr sz="1600">
                <a:latin typeface="+mn-lt"/>
              </a:defRPr>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3"/>
          <p:cNvSpPr>
            <a:spLocks noGrp="1"/>
          </p:cNvSpPr>
          <p:nvPr>
            <p:ph type="body" sz="quarter" idx="11"/>
          </p:nvPr>
        </p:nvSpPr>
        <p:spPr>
          <a:xfrm>
            <a:off x="5405573" y="6373368"/>
            <a:ext cx="1244528" cy="228600"/>
          </a:xfrm>
        </p:spPr>
        <p:txBody>
          <a:bodyPr tIns="45720" bIns="45720" anchor="ctr"/>
          <a:lstStyle>
            <a:lvl1pPr>
              <a:defRPr sz="600" baseline="0">
                <a:solidFill>
                  <a:schemeClr val="bg2"/>
                </a:solidFill>
              </a:defRPr>
            </a:lvl1pPr>
          </a:lstStyle>
          <a:p>
            <a:pPr lvl="0"/>
            <a:r>
              <a:rPr lang="en-US"/>
              <a:t>Click to edit Master text styles</a:t>
            </a:r>
          </a:p>
        </p:txBody>
      </p:sp>
      <p:sp>
        <p:nvSpPr>
          <p:cNvPr id="11" name="Text Placeholder 6"/>
          <p:cNvSpPr>
            <a:spLocks noGrp="1"/>
          </p:cNvSpPr>
          <p:nvPr>
            <p:ph type="body" sz="quarter" idx="12"/>
          </p:nvPr>
        </p:nvSpPr>
        <p:spPr>
          <a:xfrm>
            <a:off x="3294218" y="6373368"/>
            <a:ext cx="1728216" cy="228600"/>
          </a:xfrm>
        </p:spPr>
        <p:txBody>
          <a:bodyPr tIns="45720" bIns="45720" anchor="ctr"/>
          <a:lstStyle>
            <a:lvl1pPr>
              <a:defRPr sz="600"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0301873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bjectives/Solutions/Results Layout">
    <p:spTree>
      <p:nvGrpSpPr>
        <p:cNvPr id="1" name=""/>
        <p:cNvGrpSpPr/>
        <p:nvPr/>
      </p:nvGrpSpPr>
      <p:grpSpPr>
        <a:xfrm>
          <a:off x="0" y="0"/>
          <a:ext cx="0" cy="0"/>
          <a:chOff x="0" y="0"/>
          <a:chExt cx="0" cy="0"/>
        </a:xfrm>
      </p:grpSpPr>
      <p:sp>
        <p:nvSpPr>
          <p:cNvPr id="26" name="Rectangle 7">
            <a:extLst>
              <a:ext uri="{FF2B5EF4-FFF2-40B4-BE49-F238E27FC236}">
                <a16:creationId xmlns:a16="http://schemas.microsoft.com/office/drawing/2014/main" id="{FCEACEA0-6E5E-4448-87A0-4A8C6A3A0E1D}"/>
              </a:ext>
            </a:extLst>
          </p:cNvPr>
          <p:cNvSpPr>
            <a:spLocks noChangeAspect="1" noChangeArrowheads="1"/>
          </p:cNvSpPr>
          <p:nvPr/>
        </p:nvSpPr>
        <p:spPr bwMode="auto">
          <a:xfrm>
            <a:off x="474663" y="1136650"/>
            <a:ext cx="8235950" cy="1776413"/>
          </a:xfrm>
          <a:prstGeom prst="rect">
            <a:avLst/>
          </a:prstGeom>
          <a:solidFill>
            <a:schemeClr val="bg2">
              <a:lumMod val="40000"/>
              <a:lumOff val="60000"/>
              <a:alpha val="50000"/>
            </a:schemeClr>
          </a:solidFill>
          <a:ln w="19050" algn="ctr">
            <a:noFill/>
            <a:miter lim="800000"/>
          </a:ln>
        </p:spPr>
        <p:txBody>
          <a:bodyPr lIns="91424" tIns="45712" rIns="91424" bIns="45712" anchor="ctr"/>
          <a:lstStyle/>
          <a:p>
            <a:pPr eaLnBrk="1" fontAlgn="auto" hangingPunct="1">
              <a:spcBef>
                <a:spcPct val="0"/>
              </a:spcBef>
              <a:spcAft>
                <a:spcPct val="0"/>
              </a:spcAft>
              <a:defRPr/>
            </a:pPr>
            <a:endParaRPr lang="en-US" sz="1013">
              <a:solidFill>
                <a:prstClr val="black"/>
              </a:solidFill>
              <a:latin typeface="+mn-lt"/>
            </a:endParaRPr>
          </a:p>
        </p:txBody>
      </p:sp>
      <p:sp>
        <p:nvSpPr>
          <p:cNvPr id="27" name="Triangle 47">
            <a:extLst>
              <a:ext uri="{FF2B5EF4-FFF2-40B4-BE49-F238E27FC236}">
                <a16:creationId xmlns:a16="http://schemas.microsoft.com/office/drawing/2014/main" id="{C45600E1-B29B-4108-92F4-E1E118C6271B}"/>
              </a:ext>
            </a:extLst>
          </p:cNvPr>
          <p:cNvSpPr/>
          <p:nvPr userDrawn="1"/>
        </p:nvSpPr>
        <p:spPr>
          <a:xfrm rot="5400000">
            <a:off x="3407569" y="1362869"/>
            <a:ext cx="312738" cy="203200"/>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solidFill>
                <a:schemeClr val="bg1"/>
              </a:solidFill>
              <a:cs typeface="Open Sans Bold"/>
            </a:endParaRPr>
          </a:p>
        </p:txBody>
      </p:sp>
      <p:sp>
        <p:nvSpPr>
          <p:cNvPr id="28" name="Rectangle 7">
            <a:extLst>
              <a:ext uri="{FF2B5EF4-FFF2-40B4-BE49-F238E27FC236}">
                <a16:creationId xmlns:a16="http://schemas.microsoft.com/office/drawing/2014/main" id="{63CE9F5D-0AC7-4DF9-939F-4D7FB88673A1}"/>
              </a:ext>
            </a:extLst>
          </p:cNvPr>
          <p:cNvSpPr>
            <a:spLocks noChangeAspect="1" noChangeArrowheads="1"/>
          </p:cNvSpPr>
          <p:nvPr userDrawn="1"/>
        </p:nvSpPr>
        <p:spPr bwMode="auto">
          <a:xfrm>
            <a:off x="474663" y="3168650"/>
            <a:ext cx="8196262" cy="2643188"/>
          </a:xfrm>
          <a:prstGeom prst="rect">
            <a:avLst/>
          </a:prstGeom>
          <a:solidFill>
            <a:schemeClr val="bg2">
              <a:lumMod val="40000"/>
              <a:lumOff val="60000"/>
              <a:alpha val="50000"/>
            </a:schemeClr>
          </a:solidFill>
          <a:ln w="19050" algn="ctr">
            <a:noFill/>
            <a:miter lim="800000"/>
          </a:ln>
        </p:spPr>
        <p:txBody>
          <a:bodyPr lIns="91424" tIns="45712" rIns="91424" bIns="45712" anchor="ctr"/>
          <a:lstStyle/>
          <a:p>
            <a:pPr eaLnBrk="1" fontAlgn="auto" hangingPunct="1">
              <a:spcBef>
                <a:spcPct val="0"/>
              </a:spcBef>
              <a:spcAft>
                <a:spcPct val="0"/>
              </a:spcAft>
              <a:defRPr/>
            </a:pPr>
            <a:endParaRPr lang="en-US" sz="1013">
              <a:solidFill>
                <a:prstClr val="black"/>
              </a:solidFill>
              <a:latin typeface="+mn-lt"/>
            </a:endParaRPr>
          </a:p>
        </p:txBody>
      </p:sp>
      <p:sp>
        <p:nvSpPr>
          <p:cNvPr id="29" name="Rectangle 28">
            <a:extLst>
              <a:ext uri="{FF2B5EF4-FFF2-40B4-BE49-F238E27FC236}">
                <a16:creationId xmlns:a16="http://schemas.microsoft.com/office/drawing/2014/main" id="{07809C54-D93F-4CF9-BA75-41C7D628956D}"/>
              </a:ext>
            </a:extLst>
          </p:cNvPr>
          <p:cNvSpPr>
            <a:spLocks noChangeAspect="1" noChangeArrowheads="1"/>
          </p:cNvSpPr>
          <p:nvPr userDrawn="1"/>
        </p:nvSpPr>
        <p:spPr bwMode="auto">
          <a:xfrm>
            <a:off x="603250" y="3582988"/>
            <a:ext cx="7980363" cy="2117725"/>
          </a:xfrm>
          <a:prstGeom prst="rect">
            <a:avLst/>
          </a:prstGeom>
          <a:solidFill>
            <a:srgbClr val="FFFFFF"/>
          </a:solidFill>
          <a:ln>
            <a:noFill/>
          </a:ln>
        </p:spPr>
        <p:txBody>
          <a:bodyPr lIns="91424" tIns="91424" rIns="91424" bIns="91424"/>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chemeClr val="bg2"/>
              </a:solidFill>
            </a:endParaRPr>
          </a:p>
        </p:txBody>
      </p:sp>
      <p:cxnSp>
        <p:nvCxnSpPr>
          <p:cNvPr id="30" name="Straight Connector 29">
            <a:extLst>
              <a:ext uri="{FF2B5EF4-FFF2-40B4-BE49-F238E27FC236}">
                <a16:creationId xmlns:a16="http://schemas.microsoft.com/office/drawing/2014/main" id="{1964DFF6-3092-45F0-9929-A24827B2ECCC}"/>
              </a:ext>
            </a:extLst>
          </p:cNvPr>
          <p:cNvCxnSpPr/>
          <p:nvPr userDrawn="1"/>
        </p:nvCxnSpPr>
        <p:spPr>
          <a:xfrm>
            <a:off x="7134225" y="3341688"/>
            <a:ext cx="1588" cy="2359025"/>
          </a:xfrm>
          <a:prstGeom prst="line">
            <a:avLst/>
          </a:prstGeom>
          <a:ln w="85725">
            <a:solidFill>
              <a:srgbClr val="E4E4E5"/>
            </a:solidFill>
            <a:prstDash val="soli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6320C27-0D96-4588-8E0C-D92AD050B1D2}"/>
              </a:ext>
            </a:extLst>
          </p:cNvPr>
          <p:cNvCxnSpPr/>
          <p:nvPr userDrawn="1"/>
        </p:nvCxnSpPr>
        <p:spPr>
          <a:xfrm flipH="1">
            <a:off x="2693988" y="3603625"/>
            <a:ext cx="0" cy="2097088"/>
          </a:xfrm>
          <a:prstGeom prst="line">
            <a:avLst/>
          </a:prstGeom>
          <a:ln w="85725">
            <a:solidFill>
              <a:srgbClr val="E4E4E5"/>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B4BA53E-3B55-4B9D-887A-F2E615F10A55}"/>
              </a:ext>
            </a:extLst>
          </p:cNvPr>
          <p:cNvCxnSpPr/>
          <p:nvPr userDrawn="1"/>
        </p:nvCxnSpPr>
        <p:spPr>
          <a:xfrm flipH="1">
            <a:off x="595313" y="4743450"/>
            <a:ext cx="6483350" cy="0"/>
          </a:xfrm>
          <a:prstGeom prst="line">
            <a:avLst/>
          </a:prstGeom>
          <a:ln w="269875">
            <a:solidFill>
              <a:srgbClr val="E4E4E5"/>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87F27F8-AEF2-4323-9C63-DF5549EFDD26}"/>
              </a:ext>
            </a:extLst>
          </p:cNvPr>
          <p:cNvCxnSpPr/>
          <p:nvPr userDrawn="1"/>
        </p:nvCxnSpPr>
        <p:spPr>
          <a:xfrm>
            <a:off x="4178300" y="3341688"/>
            <a:ext cx="1588" cy="2359025"/>
          </a:xfrm>
          <a:prstGeom prst="line">
            <a:avLst/>
          </a:prstGeom>
          <a:ln w="85725">
            <a:solidFill>
              <a:srgbClr val="E4E4E5"/>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E36C087-D22F-4F8C-9229-01B98DE708CC}"/>
              </a:ext>
            </a:extLst>
          </p:cNvPr>
          <p:cNvCxnSpPr/>
          <p:nvPr userDrawn="1"/>
        </p:nvCxnSpPr>
        <p:spPr>
          <a:xfrm>
            <a:off x="5661025" y="3341688"/>
            <a:ext cx="3175" cy="2359025"/>
          </a:xfrm>
          <a:prstGeom prst="line">
            <a:avLst/>
          </a:prstGeom>
          <a:ln w="85725">
            <a:solidFill>
              <a:srgbClr val="E4E4E5"/>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457200"/>
            <a:ext cx="8254116" cy="548640"/>
          </a:xfrm>
        </p:spPr>
        <p:txBody>
          <a:bodyPr/>
          <a:lstStyle>
            <a:lvl1pPr>
              <a:defRPr sz="2800" b="1" i="0">
                <a:solidFill>
                  <a:schemeClr val="accent1"/>
                </a:solidFill>
                <a:latin typeface="+mj-lt"/>
                <a:ea typeface="Georgia Bold" charset="0"/>
                <a:cs typeface="Georgia Bold" charset="0"/>
              </a:defRPr>
            </a:lvl1pPr>
          </a:lstStyle>
          <a:p>
            <a:r>
              <a:rPr lang="en-US"/>
              <a:t>Click to edit Master title style</a:t>
            </a:r>
          </a:p>
        </p:txBody>
      </p:sp>
      <p:sp>
        <p:nvSpPr>
          <p:cNvPr id="74" name="Text Placeholder 73"/>
          <p:cNvSpPr>
            <a:spLocks noGrp="1"/>
          </p:cNvSpPr>
          <p:nvPr>
            <p:ph type="body" sz="quarter" idx="13"/>
          </p:nvPr>
        </p:nvSpPr>
        <p:spPr>
          <a:xfrm>
            <a:off x="604117" y="1241771"/>
            <a:ext cx="2732306" cy="561264"/>
          </a:xfrm>
          <a:solidFill>
            <a:schemeClr val="accent2"/>
          </a:solidFill>
        </p:spPr>
        <p:txBody>
          <a:bodyPr anchor="ctr"/>
          <a:lstStyle>
            <a:lvl1pPr marL="91440">
              <a:defRPr sz="1800" b="1">
                <a:solidFill>
                  <a:schemeClr val="bg1"/>
                </a:solidFill>
              </a:defRPr>
            </a:lvl1pPr>
            <a:lvl2pPr marL="0" indent="0">
              <a:buFontTx/>
              <a:buNone/>
              <a:defRPr b="1">
                <a:solidFill>
                  <a:schemeClr val="bg1"/>
                </a:solidFill>
              </a:defRPr>
            </a:lvl2pPr>
          </a:lstStyle>
          <a:p>
            <a:pPr lvl="0"/>
            <a:r>
              <a:rPr lang="en-US"/>
              <a:t>Click to edit Master text styles</a:t>
            </a:r>
          </a:p>
        </p:txBody>
      </p:sp>
      <p:sp>
        <p:nvSpPr>
          <p:cNvPr id="76" name="Text Placeholder 73"/>
          <p:cNvSpPr>
            <a:spLocks noGrp="1"/>
          </p:cNvSpPr>
          <p:nvPr>
            <p:ph type="body" sz="quarter" idx="15"/>
          </p:nvPr>
        </p:nvSpPr>
        <p:spPr>
          <a:xfrm>
            <a:off x="604116" y="1800994"/>
            <a:ext cx="2732306" cy="997259"/>
          </a:xfrm>
          <a:solidFill>
            <a:schemeClr val="bg1"/>
          </a:solidFill>
        </p:spPr>
        <p:txBody>
          <a:bodyPr lIns="91440" tIns="91440" rIns="91440"/>
          <a:lstStyle>
            <a:lvl1pPr marL="0">
              <a:defRPr sz="1700" b="0">
                <a:solidFill>
                  <a:srgbClr val="75787B"/>
                </a:solidFill>
              </a:defRPr>
            </a:lvl1pPr>
            <a:lvl2pPr marL="0" indent="0">
              <a:buFontTx/>
              <a:buNone/>
              <a:defRPr b="1">
                <a:solidFill>
                  <a:schemeClr val="bg1"/>
                </a:solidFill>
              </a:defRPr>
            </a:lvl2pPr>
          </a:lstStyle>
          <a:p>
            <a:pPr lvl="0"/>
            <a:r>
              <a:rPr lang="en-US"/>
              <a:t>Click to edit Master text styles</a:t>
            </a:r>
          </a:p>
        </p:txBody>
      </p:sp>
      <p:sp>
        <p:nvSpPr>
          <p:cNvPr id="78" name="Text Placeholder 73"/>
          <p:cNvSpPr>
            <a:spLocks noGrp="1"/>
          </p:cNvSpPr>
          <p:nvPr>
            <p:ph type="body" sz="quarter" idx="16"/>
          </p:nvPr>
        </p:nvSpPr>
        <p:spPr>
          <a:xfrm>
            <a:off x="3786734" y="1241771"/>
            <a:ext cx="4796481" cy="561264"/>
          </a:xfrm>
          <a:solidFill>
            <a:srgbClr val="A4CE4E"/>
          </a:solidFill>
        </p:spPr>
        <p:txBody>
          <a:bodyPr anchor="ctr"/>
          <a:lstStyle>
            <a:lvl1pPr marL="91440">
              <a:defRPr sz="1800" b="1">
                <a:solidFill>
                  <a:schemeClr val="bg1"/>
                </a:solidFill>
              </a:defRPr>
            </a:lvl1pPr>
            <a:lvl2pPr marL="0" indent="0">
              <a:buFontTx/>
              <a:buNone/>
              <a:defRPr b="1">
                <a:solidFill>
                  <a:schemeClr val="bg1"/>
                </a:solidFill>
              </a:defRPr>
            </a:lvl2pPr>
          </a:lstStyle>
          <a:p>
            <a:pPr lvl="0"/>
            <a:r>
              <a:rPr lang="en-US"/>
              <a:t>Click to edit Master text styles</a:t>
            </a:r>
          </a:p>
        </p:txBody>
      </p:sp>
      <p:sp>
        <p:nvSpPr>
          <p:cNvPr id="79" name="Text Placeholder 73"/>
          <p:cNvSpPr>
            <a:spLocks noGrp="1"/>
          </p:cNvSpPr>
          <p:nvPr>
            <p:ph type="body" sz="quarter" idx="17"/>
          </p:nvPr>
        </p:nvSpPr>
        <p:spPr>
          <a:xfrm>
            <a:off x="3786734" y="1800994"/>
            <a:ext cx="4796481" cy="997259"/>
          </a:xfrm>
          <a:solidFill>
            <a:schemeClr val="bg1"/>
          </a:solidFill>
        </p:spPr>
        <p:txBody>
          <a:bodyPr lIns="91440" tIns="91440" rIns="91440"/>
          <a:lstStyle>
            <a:lvl1pPr marL="0">
              <a:defRPr sz="1700" b="0">
                <a:solidFill>
                  <a:srgbClr val="75787B"/>
                </a:solidFill>
              </a:defRPr>
            </a:lvl1pPr>
            <a:lvl2pPr marL="0" indent="0">
              <a:buFontTx/>
              <a:buNone/>
              <a:defRPr b="1">
                <a:solidFill>
                  <a:schemeClr val="bg1"/>
                </a:solidFill>
              </a:defRPr>
            </a:lvl2pPr>
          </a:lstStyle>
          <a:p>
            <a:pPr lvl="0"/>
            <a:r>
              <a:rPr lang="en-US"/>
              <a:t>Click to edit Master text styles</a:t>
            </a:r>
          </a:p>
        </p:txBody>
      </p:sp>
      <p:sp>
        <p:nvSpPr>
          <p:cNvPr id="80" name="Text Placeholder 73"/>
          <p:cNvSpPr>
            <a:spLocks noGrp="1"/>
          </p:cNvSpPr>
          <p:nvPr>
            <p:ph type="body" sz="quarter" idx="18"/>
          </p:nvPr>
        </p:nvSpPr>
        <p:spPr>
          <a:xfrm>
            <a:off x="601669" y="3267604"/>
            <a:ext cx="7981546" cy="527388"/>
          </a:xfrm>
          <a:solidFill>
            <a:srgbClr val="0162A2"/>
          </a:solidFill>
          <a:ln>
            <a:noFill/>
          </a:ln>
        </p:spPr>
        <p:txBody>
          <a:bodyPr anchor="ctr"/>
          <a:lstStyle>
            <a:lvl1pPr marL="91440">
              <a:defRPr sz="1800" b="1">
                <a:solidFill>
                  <a:schemeClr val="bg1"/>
                </a:solidFill>
              </a:defRPr>
            </a:lvl1pPr>
            <a:lvl2pPr marL="0" indent="0">
              <a:buFontTx/>
              <a:buNone/>
              <a:defRPr b="1">
                <a:solidFill>
                  <a:schemeClr val="bg1"/>
                </a:solidFill>
              </a:defRPr>
            </a:lvl2pPr>
          </a:lstStyle>
          <a:p>
            <a:pPr lvl="0"/>
            <a:r>
              <a:rPr lang="en-US"/>
              <a:t>Click to edit Master text styles</a:t>
            </a:r>
          </a:p>
        </p:txBody>
      </p:sp>
      <p:sp>
        <p:nvSpPr>
          <p:cNvPr id="4" name="Text Placeholder 3"/>
          <p:cNvSpPr>
            <a:spLocks noGrp="1"/>
          </p:cNvSpPr>
          <p:nvPr>
            <p:ph type="body" sz="quarter" idx="19"/>
          </p:nvPr>
        </p:nvSpPr>
        <p:spPr>
          <a:xfrm>
            <a:off x="604730" y="3794476"/>
            <a:ext cx="651666" cy="808038"/>
          </a:xfrm>
          <a:solidFill>
            <a:srgbClr val="75787B"/>
          </a:solidFill>
        </p:spPr>
        <p:txBody>
          <a:bodyPr anchor="ctr"/>
          <a:lstStyle>
            <a:lvl1pPr algn="ctr">
              <a:defRPr sz="10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44" name="Text Placeholder 3"/>
          <p:cNvSpPr>
            <a:spLocks noGrp="1"/>
          </p:cNvSpPr>
          <p:nvPr>
            <p:ph type="body" sz="quarter" idx="20"/>
          </p:nvPr>
        </p:nvSpPr>
        <p:spPr>
          <a:xfrm>
            <a:off x="604730" y="4872225"/>
            <a:ext cx="656196" cy="828118"/>
          </a:xfrm>
          <a:solidFill>
            <a:srgbClr val="75787B"/>
          </a:solidFill>
        </p:spPr>
        <p:txBody>
          <a:bodyPr anchor="ctr"/>
          <a:lstStyle>
            <a:lvl1pPr algn="ctr">
              <a:defRPr sz="10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6" name="Text Placeholder 5"/>
          <p:cNvSpPr>
            <a:spLocks noGrp="1"/>
          </p:cNvSpPr>
          <p:nvPr>
            <p:ph type="body" sz="quarter" idx="21"/>
          </p:nvPr>
        </p:nvSpPr>
        <p:spPr>
          <a:xfrm>
            <a:off x="1264661" y="4613626"/>
            <a:ext cx="1371600" cy="268288"/>
          </a:xfrm>
        </p:spPr>
        <p:txBody>
          <a:bodyPr anchor="ctr"/>
          <a:lstStyle>
            <a:lvl1pPr algn="ctr">
              <a:defRPr sz="1200" b="1"/>
            </a:lvl1pPr>
            <a:lvl2pPr>
              <a:defRPr sz="1200" b="1"/>
            </a:lvl2pPr>
            <a:lvl3pPr>
              <a:defRPr sz="1200" b="1"/>
            </a:lvl3pPr>
            <a:lvl4pPr>
              <a:defRPr sz="1200" b="1"/>
            </a:lvl4pPr>
            <a:lvl5pPr>
              <a:defRPr sz="1200" b="1"/>
            </a:lvl5pPr>
          </a:lstStyle>
          <a:p>
            <a:pPr lvl="0"/>
            <a:r>
              <a:rPr lang="en-US"/>
              <a:t>Click to edit Master text styles</a:t>
            </a:r>
          </a:p>
        </p:txBody>
      </p:sp>
      <p:sp>
        <p:nvSpPr>
          <p:cNvPr id="46" name="Text Placeholder 5"/>
          <p:cNvSpPr>
            <a:spLocks noGrp="1"/>
          </p:cNvSpPr>
          <p:nvPr>
            <p:ph type="body" sz="quarter" idx="22"/>
          </p:nvPr>
        </p:nvSpPr>
        <p:spPr>
          <a:xfrm>
            <a:off x="2752005" y="4613626"/>
            <a:ext cx="1371600" cy="268288"/>
          </a:xfrm>
        </p:spPr>
        <p:txBody>
          <a:bodyPr anchor="ctr"/>
          <a:lstStyle>
            <a:lvl1pPr algn="ctr">
              <a:defRPr sz="1200" b="1"/>
            </a:lvl1pPr>
            <a:lvl2pPr>
              <a:defRPr sz="1200" b="1"/>
            </a:lvl2pPr>
            <a:lvl3pPr>
              <a:defRPr sz="1200" b="1"/>
            </a:lvl3pPr>
            <a:lvl4pPr>
              <a:defRPr sz="1200" b="1"/>
            </a:lvl4pPr>
            <a:lvl5pPr>
              <a:defRPr sz="1200" b="1"/>
            </a:lvl5pPr>
          </a:lstStyle>
          <a:p>
            <a:pPr lvl="0"/>
            <a:r>
              <a:rPr lang="en-US"/>
              <a:t>Click to edit Master text styles</a:t>
            </a:r>
          </a:p>
        </p:txBody>
      </p:sp>
      <p:sp>
        <p:nvSpPr>
          <p:cNvPr id="68" name="Text Placeholder 5"/>
          <p:cNvSpPr>
            <a:spLocks noGrp="1"/>
          </p:cNvSpPr>
          <p:nvPr>
            <p:ph type="body" sz="quarter" idx="23"/>
          </p:nvPr>
        </p:nvSpPr>
        <p:spPr>
          <a:xfrm>
            <a:off x="4238676" y="4613626"/>
            <a:ext cx="1371600" cy="268288"/>
          </a:xfrm>
        </p:spPr>
        <p:txBody>
          <a:bodyPr anchor="ctr"/>
          <a:lstStyle>
            <a:lvl1pPr algn="ctr">
              <a:defRPr sz="1200" b="1"/>
            </a:lvl1pPr>
            <a:lvl2pPr>
              <a:defRPr sz="1200" b="1"/>
            </a:lvl2pPr>
            <a:lvl3pPr>
              <a:defRPr sz="1200" b="1"/>
            </a:lvl3pPr>
            <a:lvl4pPr>
              <a:defRPr sz="1200" b="1"/>
            </a:lvl4pPr>
            <a:lvl5pPr>
              <a:defRPr sz="1200" b="1"/>
            </a:lvl5pPr>
          </a:lstStyle>
          <a:p>
            <a:pPr lvl="0"/>
            <a:r>
              <a:rPr lang="en-US"/>
              <a:t>Click to edit Master text styles</a:t>
            </a:r>
          </a:p>
        </p:txBody>
      </p:sp>
      <p:sp>
        <p:nvSpPr>
          <p:cNvPr id="73" name="Text Placeholder 5"/>
          <p:cNvSpPr>
            <a:spLocks noGrp="1"/>
          </p:cNvSpPr>
          <p:nvPr>
            <p:ph type="body" sz="quarter" idx="24"/>
          </p:nvPr>
        </p:nvSpPr>
        <p:spPr>
          <a:xfrm>
            <a:off x="5707020" y="4613626"/>
            <a:ext cx="1371600" cy="268288"/>
          </a:xfrm>
        </p:spPr>
        <p:txBody>
          <a:bodyPr anchor="ctr"/>
          <a:lstStyle>
            <a:lvl1pPr algn="ctr">
              <a:defRPr sz="1200" b="1"/>
            </a:lvl1pPr>
            <a:lvl2pPr>
              <a:defRPr sz="1200" b="1"/>
            </a:lvl2pPr>
            <a:lvl3pPr>
              <a:defRPr sz="1200" b="1"/>
            </a:lvl3pPr>
            <a:lvl4pPr>
              <a:defRPr sz="1200" b="1"/>
            </a:lvl4pPr>
            <a:lvl5pPr>
              <a:defRPr sz="1200" b="1"/>
            </a:lvl5pPr>
          </a:lstStyle>
          <a:p>
            <a:pPr lvl="0"/>
            <a:r>
              <a:rPr lang="en-US"/>
              <a:t>Click to edit Master text styles</a:t>
            </a:r>
          </a:p>
        </p:txBody>
      </p:sp>
      <p:sp>
        <p:nvSpPr>
          <p:cNvPr id="75" name="Text Placeholder 5"/>
          <p:cNvSpPr>
            <a:spLocks noGrp="1"/>
          </p:cNvSpPr>
          <p:nvPr>
            <p:ph type="body" sz="quarter" idx="25"/>
          </p:nvPr>
        </p:nvSpPr>
        <p:spPr>
          <a:xfrm>
            <a:off x="7215350" y="5095941"/>
            <a:ext cx="1371600" cy="268288"/>
          </a:xfrm>
        </p:spPr>
        <p:txBody>
          <a:bodyPr anchor="ctr"/>
          <a:lstStyle>
            <a:lvl1pPr algn="ctr">
              <a:defRPr sz="1200" b="1"/>
            </a:lvl1pPr>
            <a:lvl2pPr>
              <a:defRPr sz="1200" b="1"/>
            </a:lvl2pPr>
            <a:lvl3pPr>
              <a:defRPr sz="1200" b="1"/>
            </a:lvl3pPr>
            <a:lvl4pPr>
              <a:defRPr sz="1200" b="1"/>
            </a:lvl4pPr>
            <a:lvl5pPr>
              <a:defRPr sz="1200" b="1"/>
            </a:lvl5pPr>
          </a:lstStyle>
          <a:p>
            <a:pPr lvl="0"/>
            <a:r>
              <a:rPr lang="en-US"/>
              <a:t>Click to edit Master text styles</a:t>
            </a:r>
          </a:p>
        </p:txBody>
      </p:sp>
      <p:sp>
        <p:nvSpPr>
          <p:cNvPr id="10" name="Text Placeholder 9"/>
          <p:cNvSpPr>
            <a:spLocks noGrp="1"/>
          </p:cNvSpPr>
          <p:nvPr>
            <p:ph type="body" sz="quarter" idx="26"/>
          </p:nvPr>
        </p:nvSpPr>
        <p:spPr>
          <a:xfrm>
            <a:off x="1264661" y="3794476"/>
            <a:ext cx="1371600" cy="819150"/>
          </a:xfrm>
        </p:spPr>
        <p:txBody>
          <a:bodyPr anchor="ctr"/>
          <a:lstStyle>
            <a:lvl1pPr algn="ctr">
              <a:defRPr sz="2800" b="1">
                <a:solidFill>
                  <a:srgbClr val="A4CE4E"/>
                </a:solidFill>
                <a:latin typeface="Georgia" panose="02040502050405020303" pitchFamily="18" charset="0"/>
              </a:defRPr>
            </a:lvl1pPr>
          </a:lstStyle>
          <a:p>
            <a:pPr lvl="0"/>
            <a:r>
              <a:rPr lang="en-US"/>
              <a:t>Click to edit Master text styles</a:t>
            </a:r>
          </a:p>
        </p:txBody>
      </p:sp>
      <p:sp>
        <p:nvSpPr>
          <p:cNvPr id="77" name="Text Placeholder 9"/>
          <p:cNvSpPr>
            <a:spLocks noGrp="1"/>
          </p:cNvSpPr>
          <p:nvPr>
            <p:ph type="body" sz="quarter" idx="27"/>
          </p:nvPr>
        </p:nvSpPr>
        <p:spPr>
          <a:xfrm>
            <a:off x="2747536" y="3794476"/>
            <a:ext cx="1371600" cy="819150"/>
          </a:xfrm>
        </p:spPr>
        <p:txBody>
          <a:bodyPr anchor="ctr"/>
          <a:lstStyle>
            <a:lvl1pPr algn="ctr">
              <a:defRPr sz="2800" b="1">
                <a:solidFill>
                  <a:srgbClr val="A4CE4E"/>
                </a:solidFill>
                <a:latin typeface="Georgia" panose="02040502050405020303" pitchFamily="18" charset="0"/>
              </a:defRPr>
            </a:lvl1pPr>
          </a:lstStyle>
          <a:p>
            <a:pPr lvl="0"/>
            <a:r>
              <a:rPr lang="en-US"/>
              <a:t>Click to edit Master text styles</a:t>
            </a:r>
          </a:p>
        </p:txBody>
      </p:sp>
      <p:sp>
        <p:nvSpPr>
          <p:cNvPr id="81" name="Text Placeholder 9"/>
          <p:cNvSpPr>
            <a:spLocks noGrp="1"/>
          </p:cNvSpPr>
          <p:nvPr>
            <p:ph type="body" sz="quarter" idx="28"/>
          </p:nvPr>
        </p:nvSpPr>
        <p:spPr>
          <a:xfrm>
            <a:off x="4230411" y="3794476"/>
            <a:ext cx="1371600" cy="819150"/>
          </a:xfrm>
        </p:spPr>
        <p:txBody>
          <a:bodyPr anchor="ctr"/>
          <a:lstStyle>
            <a:lvl1pPr algn="ctr">
              <a:defRPr sz="2800" b="1">
                <a:solidFill>
                  <a:srgbClr val="A4CE4E"/>
                </a:solidFill>
                <a:latin typeface="Georgia" panose="02040502050405020303" pitchFamily="18" charset="0"/>
              </a:defRPr>
            </a:lvl1pPr>
          </a:lstStyle>
          <a:p>
            <a:pPr lvl="0"/>
            <a:r>
              <a:rPr lang="en-US"/>
              <a:t>Click to edit Master text styles</a:t>
            </a:r>
          </a:p>
        </p:txBody>
      </p:sp>
      <p:sp>
        <p:nvSpPr>
          <p:cNvPr id="82" name="Text Placeholder 9"/>
          <p:cNvSpPr>
            <a:spLocks noGrp="1"/>
          </p:cNvSpPr>
          <p:nvPr>
            <p:ph type="body" sz="quarter" idx="29"/>
          </p:nvPr>
        </p:nvSpPr>
        <p:spPr>
          <a:xfrm>
            <a:off x="5713286" y="3794476"/>
            <a:ext cx="1371600" cy="819150"/>
          </a:xfrm>
        </p:spPr>
        <p:txBody>
          <a:bodyPr anchor="ctr"/>
          <a:lstStyle>
            <a:lvl1pPr algn="ctr">
              <a:defRPr sz="2800" b="1">
                <a:solidFill>
                  <a:srgbClr val="A4CE4E"/>
                </a:solidFill>
                <a:latin typeface="Georgia" panose="02040502050405020303" pitchFamily="18" charset="0"/>
              </a:defRPr>
            </a:lvl1pPr>
          </a:lstStyle>
          <a:p>
            <a:pPr lvl="0"/>
            <a:r>
              <a:rPr lang="en-US"/>
              <a:t>Click to edit Master text styles</a:t>
            </a:r>
          </a:p>
        </p:txBody>
      </p:sp>
      <p:sp>
        <p:nvSpPr>
          <p:cNvPr id="84" name="Text Placeholder 9"/>
          <p:cNvSpPr>
            <a:spLocks noGrp="1"/>
          </p:cNvSpPr>
          <p:nvPr>
            <p:ph type="body" sz="quarter" idx="30"/>
          </p:nvPr>
        </p:nvSpPr>
        <p:spPr>
          <a:xfrm>
            <a:off x="1264661" y="4904819"/>
            <a:ext cx="1371600" cy="819150"/>
          </a:xfrm>
        </p:spPr>
        <p:txBody>
          <a:bodyPr anchor="ctr"/>
          <a:lstStyle>
            <a:lvl1pPr algn="ctr">
              <a:defRPr sz="2800" b="1">
                <a:solidFill>
                  <a:srgbClr val="A4CE4E"/>
                </a:solidFill>
                <a:latin typeface="Georgia" panose="02040502050405020303" pitchFamily="18" charset="0"/>
              </a:defRPr>
            </a:lvl1pPr>
          </a:lstStyle>
          <a:p>
            <a:pPr lvl="0"/>
            <a:r>
              <a:rPr lang="en-US"/>
              <a:t>Click to edit Master text styles</a:t>
            </a:r>
          </a:p>
        </p:txBody>
      </p:sp>
      <p:sp>
        <p:nvSpPr>
          <p:cNvPr id="85" name="Text Placeholder 9"/>
          <p:cNvSpPr>
            <a:spLocks noGrp="1"/>
          </p:cNvSpPr>
          <p:nvPr>
            <p:ph type="body" sz="quarter" idx="31"/>
          </p:nvPr>
        </p:nvSpPr>
        <p:spPr>
          <a:xfrm>
            <a:off x="2747536" y="4904819"/>
            <a:ext cx="1371600" cy="819150"/>
          </a:xfrm>
        </p:spPr>
        <p:txBody>
          <a:bodyPr anchor="ctr"/>
          <a:lstStyle>
            <a:lvl1pPr algn="ctr">
              <a:defRPr sz="2800" b="1">
                <a:solidFill>
                  <a:srgbClr val="A4CE4E"/>
                </a:solidFill>
                <a:latin typeface="Georgia" panose="02040502050405020303" pitchFamily="18" charset="0"/>
              </a:defRPr>
            </a:lvl1pPr>
          </a:lstStyle>
          <a:p>
            <a:pPr lvl="0"/>
            <a:r>
              <a:rPr lang="en-US"/>
              <a:t>Click to edit Master text styles</a:t>
            </a:r>
          </a:p>
        </p:txBody>
      </p:sp>
      <p:sp>
        <p:nvSpPr>
          <p:cNvPr id="86" name="Text Placeholder 9"/>
          <p:cNvSpPr>
            <a:spLocks noGrp="1"/>
          </p:cNvSpPr>
          <p:nvPr>
            <p:ph type="body" sz="quarter" idx="32"/>
          </p:nvPr>
        </p:nvSpPr>
        <p:spPr>
          <a:xfrm>
            <a:off x="4230411" y="4904819"/>
            <a:ext cx="1371600" cy="819150"/>
          </a:xfrm>
        </p:spPr>
        <p:txBody>
          <a:bodyPr anchor="ctr"/>
          <a:lstStyle>
            <a:lvl1pPr algn="ctr">
              <a:defRPr sz="2800" b="1">
                <a:solidFill>
                  <a:srgbClr val="A4CE4E"/>
                </a:solidFill>
                <a:latin typeface="Georgia" panose="02040502050405020303" pitchFamily="18" charset="0"/>
              </a:defRPr>
            </a:lvl1pPr>
          </a:lstStyle>
          <a:p>
            <a:pPr lvl="0"/>
            <a:r>
              <a:rPr lang="en-US"/>
              <a:t>Click to edit Master text styles</a:t>
            </a:r>
          </a:p>
        </p:txBody>
      </p:sp>
      <p:sp>
        <p:nvSpPr>
          <p:cNvPr id="87" name="Text Placeholder 9"/>
          <p:cNvSpPr>
            <a:spLocks noGrp="1"/>
          </p:cNvSpPr>
          <p:nvPr>
            <p:ph type="body" sz="quarter" idx="33"/>
          </p:nvPr>
        </p:nvSpPr>
        <p:spPr>
          <a:xfrm>
            <a:off x="5713286" y="4904819"/>
            <a:ext cx="1371600" cy="819150"/>
          </a:xfrm>
        </p:spPr>
        <p:txBody>
          <a:bodyPr anchor="ctr"/>
          <a:lstStyle>
            <a:lvl1pPr algn="ctr">
              <a:defRPr sz="2800" b="1">
                <a:solidFill>
                  <a:srgbClr val="A4CE4E"/>
                </a:solidFill>
                <a:latin typeface="Georgia" panose="02040502050405020303" pitchFamily="18" charset="0"/>
              </a:defRPr>
            </a:lvl1pPr>
          </a:lstStyle>
          <a:p>
            <a:pPr lvl="0"/>
            <a:r>
              <a:rPr lang="en-US"/>
              <a:t>Click to edit Master text styles</a:t>
            </a:r>
          </a:p>
        </p:txBody>
      </p:sp>
      <p:sp>
        <p:nvSpPr>
          <p:cNvPr id="88" name="Text Placeholder 9"/>
          <p:cNvSpPr>
            <a:spLocks noGrp="1"/>
          </p:cNvSpPr>
          <p:nvPr>
            <p:ph type="body" sz="quarter" idx="34"/>
          </p:nvPr>
        </p:nvSpPr>
        <p:spPr>
          <a:xfrm>
            <a:off x="7196160" y="4142819"/>
            <a:ext cx="1371600" cy="819150"/>
          </a:xfrm>
        </p:spPr>
        <p:txBody>
          <a:bodyPr anchor="ctr"/>
          <a:lstStyle>
            <a:lvl1pPr algn="ctr">
              <a:defRPr sz="2800" b="1">
                <a:solidFill>
                  <a:srgbClr val="A4CE4E"/>
                </a:solidFill>
                <a:latin typeface="Georgia" panose="02040502050405020303" pitchFamily="18" charset="0"/>
              </a:defRPr>
            </a:lvl1pPr>
          </a:lstStyle>
          <a:p>
            <a:pPr lvl="0"/>
            <a:r>
              <a:rPr lang="en-US"/>
              <a:t>Click to edit Master text styles</a:t>
            </a:r>
          </a:p>
        </p:txBody>
      </p:sp>
      <p:sp>
        <p:nvSpPr>
          <p:cNvPr id="37" name="Text Placeholder 3"/>
          <p:cNvSpPr>
            <a:spLocks noGrp="1"/>
          </p:cNvSpPr>
          <p:nvPr>
            <p:ph type="body" sz="quarter" idx="11"/>
          </p:nvPr>
        </p:nvSpPr>
        <p:spPr>
          <a:xfrm>
            <a:off x="5405573" y="6373368"/>
            <a:ext cx="1244528" cy="228600"/>
          </a:xfrm>
        </p:spPr>
        <p:txBody>
          <a:bodyPr tIns="45720" bIns="45720" anchor="ctr"/>
          <a:lstStyle>
            <a:lvl1pPr>
              <a:defRPr sz="600" baseline="0">
                <a:solidFill>
                  <a:schemeClr val="bg2"/>
                </a:solidFill>
              </a:defRPr>
            </a:lvl1pPr>
          </a:lstStyle>
          <a:p>
            <a:pPr lvl="0"/>
            <a:r>
              <a:rPr lang="en-US"/>
              <a:t>Click to edit Master text styles</a:t>
            </a:r>
          </a:p>
        </p:txBody>
      </p:sp>
      <p:sp>
        <p:nvSpPr>
          <p:cNvPr id="38" name="Text Placeholder 6"/>
          <p:cNvSpPr>
            <a:spLocks noGrp="1"/>
          </p:cNvSpPr>
          <p:nvPr>
            <p:ph type="body" sz="quarter" idx="12"/>
          </p:nvPr>
        </p:nvSpPr>
        <p:spPr>
          <a:xfrm>
            <a:off x="3294218" y="6373368"/>
            <a:ext cx="1728216" cy="228600"/>
          </a:xfrm>
        </p:spPr>
        <p:txBody>
          <a:bodyPr tIns="45720" bIns="45720" anchor="ctr"/>
          <a:lstStyle>
            <a:lvl1pPr>
              <a:defRPr sz="600"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4889253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rg Chart Layout">
    <p:spTree>
      <p:nvGrpSpPr>
        <p:cNvPr id="1" name=""/>
        <p:cNvGrpSpPr/>
        <p:nvPr/>
      </p:nvGrpSpPr>
      <p:grpSpPr>
        <a:xfrm>
          <a:off x="0" y="0"/>
          <a:ext cx="0" cy="0"/>
          <a:chOff x="0" y="0"/>
          <a:chExt cx="0" cy="0"/>
        </a:xfrm>
      </p:grpSpPr>
      <p:cxnSp>
        <p:nvCxnSpPr>
          <p:cNvPr id="41" name="Straight Connector 40">
            <a:extLst>
              <a:ext uri="{FF2B5EF4-FFF2-40B4-BE49-F238E27FC236}">
                <a16:creationId xmlns:a16="http://schemas.microsoft.com/office/drawing/2014/main" id="{95196B02-2EFE-496D-94A8-F665F214E6A9}"/>
              </a:ext>
            </a:extLst>
          </p:cNvPr>
          <p:cNvCxnSpPr/>
          <p:nvPr userDrawn="1"/>
        </p:nvCxnSpPr>
        <p:spPr>
          <a:xfrm flipH="1">
            <a:off x="2201863" y="1985963"/>
            <a:ext cx="0" cy="3770312"/>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C60F96A-E470-4B23-B538-D0764DA3F971}"/>
              </a:ext>
            </a:extLst>
          </p:cNvPr>
          <p:cNvCxnSpPr/>
          <p:nvPr userDrawn="1"/>
        </p:nvCxnSpPr>
        <p:spPr>
          <a:xfrm flipH="1">
            <a:off x="3341688" y="1985963"/>
            <a:ext cx="0" cy="3770312"/>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52AC429-CCF5-4CDF-AB5D-6B7193C69B75}"/>
              </a:ext>
            </a:extLst>
          </p:cNvPr>
          <p:cNvCxnSpPr/>
          <p:nvPr userDrawn="1"/>
        </p:nvCxnSpPr>
        <p:spPr>
          <a:xfrm flipH="1">
            <a:off x="4497388" y="1689100"/>
            <a:ext cx="0" cy="4067175"/>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B5D4C4D-73AC-434F-8308-609A729826C7}"/>
              </a:ext>
            </a:extLst>
          </p:cNvPr>
          <p:cNvCxnSpPr/>
          <p:nvPr userDrawn="1"/>
        </p:nvCxnSpPr>
        <p:spPr>
          <a:xfrm flipH="1">
            <a:off x="5646738" y="1985963"/>
            <a:ext cx="0" cy="3770312"/>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060AA43-9666-49A9-BEBF-30F9B100A9E7}"/>
              </a:ext>
            </a:extLst>
          </p:cNvPr>
          <p:cNvCxnSpPr/>
          <p:nvPr userDrawn="1"/>
        </p:nvCxnSpPr>
        <p:spPr>
          <a:xfrm flipH="1">
            <a:off x="6794500" y="1985963"/>
            <a:ext cx="0" cy="3770312"/>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A759054-CC50-4121-AB43-79E3B7F32CCC}"/>
              </a:ext>
            </a:extLst>
          </p:cNvPr>
          <p:cNvCxnSpPr/>
          <p:nvPr userDrawn="1"/>
        </p:nvCxnSpPr>
        <p:spPr>
          <a:xfrm flipH="1">
            <a:off x="7942263" y="1985963"/>
            <a:ext cx="0" cy="3770312"/>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18AF8B68-14E2-491A-86F3-D92CED957673}"/>
              </a:ext>
            </a:extLst>
          </p:cNvPr>
          <p:cNvCxnSpPr/>
          <p:nvPr userDrawn="1"/>
        </p:nvCxnSpPr>
        <p:spPr>
          <a:xfrm flipH="1">
            <a:off x="1046163" y="1989138"/>
            <a:ext cx="6902450" cy="0"/>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A5E75106-AD80-4FB6-875B-E6D8871E439B}"/>
              </a:ext>
            </a:extLst>
          </p:cNvPr>
          <p:cNvCxnSpPr/>
          <p:nvPr userDrawn="1"/>
        </p:nvCxnSpPr>
        <p:spPr>
          <a:xfrm flipH="1">
            <a:off x="1046163" y="1985963"/>
            <a:ext cx="0" cy="3770312"/>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457200"/>
            <a:ext cx="7086600" cy="548640"/>
          </a:xfrm>
        </p:spPr>
        <p:txBody>
          <a:bodyPr/>
          <a:lstStyle>
            <a:lvl1pPr>
              <a:defRPr>
                <a:solidFill>
                  <a:schemeClr val="accent1"/>
                </a:solidFill>
              </a:defRPr>
            </a:lvl1pPr>
          </a:lstStyle>
          <a:p>
            <a:r>
              <a:rPr lang="en-US"/>
              <a:t>Click to edit Master title style</a:t>
            </a:r>
          </a:p>
        </p:txBody>
      </p:sp>
      <p:sp>
        <p:nvSpPr>
          <p:cNvPr id="5" name="Text Placeholder 4"/>
          <p:cNvSpPr>
            <a:spLocks noGrp="1"/>
          </p:cNvSpPr>
          <p:nvPr>
            <p:ph type="body" sz="quarter" idx="13"/>
          </p:nvPr>
        </p:nvSpPr>
        <p:spPr>
          <a:xfrm>
            <a:off x="3360345" y="1108656"/>
            <a:ext cx="2286000" cy="685800"/>
          </a:xfrm>
          <a:solidFill>
            <a:schemeClr val="accent2"/>
          </a:solidFill>
          <a:ln>
            <a:noFill/>
          </a:ln>
        </p:spPr>
        <p:txBody>
          <a:bodyPr anchor="ctr"/>
          <a:lstStyle>
            <a:lvl1pPr algn="ctr">
              <a:defRPr sz="1600" b="1">
                <a:solidFill>
                  <a:schemeClr val="bg1"/>
                </a:solidFill>
              </a:defRPr>
            </a:lvl1pPr>
            <a:lvl2pPr marL="0" indent="0" algn="ctr">
              <a:buFontTx/>
              <a:buNone/>
              <a:defRPr sz="1400">
                <a:solidFill>
                  <a:schemeClr val="bg1"/>
                </a:solidFill>
              </a:defRPr>
            </a:lvl2pPr>
          </a:lstStyle>
          <a:p>
            <a:pPr lvl="0"/>
            <a:r>
              <a:rPr lang="en-US"/>
              <a:t>Click to edit Master text styles</a:t>
            </a:r>
          </a:p>
          <a:p>
            <a:pPr lvl="1"/>
            <a:r>
              <a:rPr lang="en-US"/>
              <a:t>Second level</a:t>
            </a:r>
          </a:p>
        </p:txBody>
      </p:sp>
      <p:sp>
        <p:nvSpPr>
          <p:cNvPr id="10" name="Text Placeholder 4"/>
          <p:cNvSpPr>
            <a:spLocks noGrp="1"/>
          </p:cNvSpPr>
          <p:nvPr>
            <p:ph type="body" sz="quarter" idx="15"/>
          </p:nvPr>
        </p:nvSpPr>
        <p:spPr>
          <a:xfrm>
            <a:off x="531330" y="2163633"/>
            <a:ext cx="1028968" cy="685800"/>
          </a:xfrm>
          <a:solidFill>
            <a:schemeClr val="accent3"/>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76" name="Text Placeholder 3"/>
          <p:cNvSpPr>
            <a:spLocks noGrp="1"/>
          </p:cNvSpPr>
          <p:nvPr>
            <p:ph type="body" sz="quarter" idx="11"/>
          </p:nvPr>
        </p:nvSpPr>
        <p:spPr>
          <a:xfrm>
            <a:off x="5405573" y="6373368"/>
            <a:ext cx="1244528" cy="228600"/>
          </a:xfrm>
        </p:spPr>
        <p:txBody>
          <a:bodyPr tIns="45720" bIns="45720" anchor="ctr"/>
          <a:lstStyle>
            <a:lvl1pPr>
              <a:defRPr sz="600" baseline="0">
                <a:solidFill>
                  <a:schemeClr val="bg2"/>
                </a:solidFill>
              </a:defRPr>
            </a:lvl1pPr>
          </a:lstStyle>
          <a:p>
            <a:pPr lvl="0"/>
            <a:r>
              <a:rPr lang="en-US"/>
              <a:t>Click to edit Master text styles</a:t>
            </a:r>
          </a:p>
        </p:txBody>
      </p:sp>
      <p:sp>
        <p:nvSpPr>
          <p:cNvPr id="77" name="Text Placeholder 6"/>
          <p:cNvSpPr>
            <a:spLocks noGrp="1"/>
          </p:cNvSpPr>
          <p:nvPr>
            <p:ph type="body" sz="quarter" idx="12"/>
          </p:nvPr>
        </p:nvSpPr>
        <p:spPr>
          <a:xfrm>
            <a:off x="3294218" y="6373368"/>
            <a:ext cx="1728216" cy="228600"/>
          </a:xfrm>
        </p:spPr>
        <p:txBody>
          <a:bodyPr tIns="45720" bIns="45720" anchor="ctr"/>
          <a:lstStyle>
            <a:lvl1pPr>
              <a:defRPr sz="600" baseline="0">
                <a:solidFill>
                  <a:schemeClr val="tx1"/>
                </a:solidFill>
              </a:defRPr>
            </a:lvl1pPr>
          </a:lstStyle>
          <a:p>
            <a:pPr lvl="0"/>
            <a:r>
              <a:rPr lang="en-US"/>
              <a:t>Click to edit Master text styles</a:t>
            </a:r>
          </a:p>
        </p:txBody>
      </p:sp>
      <p:sp>
        <p:nvSpPr>
          <p:cNvPr id="74" name="Text Placeholder 4"/>
          <p:cNvSpPr>
            <a:spLocks noGrp="1"/>
          </p:cNvSpPr>
          <p:nvPr>
            <p:ph type="body" sz="quarter" idx="50"/>
          </p:nvPr>
        </p:nvSpPr>
        <p:spPr>
          <a:xfrm>
            <a:off x="1682536" y="2163633"/>
            <a:ext cx="1028968" cy="685800"/>
          </a:xfrm>
          <a:solidFill>
            <a:schemeClr val="accent3"/>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75" name="Text Placeholder 4"/>
          <p:cNvSpPr>
            <a:spLocks noGrp="1"/>
          </p:cNvSpPr>
          <p:nvPr>
            <p:ph type="body" sz="quarter" idx="51"/>
          </p:nvPr>
        </p:nvSpPr>
        <p:spPr>
          <a:xfrm>
            <a:off x="2833742" y="2163633"/>
            <a:ext cx="1028968" cy="685800"/>
          </a:xfrm>
          <a:solidFill>
            <a:schemeClr val="accent3"/>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78" name="Text Placeholder 4"/>
          <p:cNvSpPr>
            <a:spLocks noGrp="1"/>
          </p:cNvSpPr>
          <p:nvPr>
            <p:ph type="body" sz="quarter" idx="52"/>
          </p:nvPr>
        </p:nvSpPr>
        <p:spPr>
          <a:xfrm>
            <a:off x="3984948" y="2163633"/>
            <a:ext cx="1028968" cy="685800"/>
          </a:xfrm>
          <a:solidFill>
            <a:schemeClr val="accent3"/>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79" name="Text Placeholder 4"/>
          <p:cNvSpPr>
            <a:spLocks noGrp="1"/>
          </p:cNvSpPr>
          <p:nvPr>
            <p:ph type="body" sz="quarter" idx="53"/>
          </p:nvPr>
        </p:nvSpPr>
        <p:spPr>
          <a:xfrm>
            <a:off x="5136154" y="2163633"/>
            <a:ext cx="1028968" cy="685800"/>
          </a:xfrm>
          <a:solidFill>
            <a:schemeClr val="accent3"/>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80" name="Text Placeholder 4"/>
          <p:cNvSpPr>
            <a:spLocks noGrp="1"/>
          </p:cNvSpPr>
          <p:nvPr>
            <p:ph type="body" sz="quarter" idx="54"/>
          </p:nvPr>
        </p:nvSpPr>
        <p:spPr>
          <a:xfrm>
            <a:off x="6287360" y="2163633"/>
            <a:ext cx="1028968" cy="685800"/>
          </a:xfrm>
          <a:solidFill>
            <a:schemeClr val="accent3"/>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81" name="Text Placeholder 4"/>
          <p:cNvSpPr>
            <a:spLocks noGrp="1"/>
          </p:cNvSpPr>
          <p:nvPr>
            <p:ph type="body" sz="quarter" idx="55"/>
          </p:nvPr>
        </p:nvSpPr>
        <p:spPr>
          <a:xfrm>
            <a:off x="7438567" y="2163633"/>
            <a:ext cx="1028968" cy="685800"/>
          </a:xfrm>
          <a:solidFill>
            <a:schemeClr val="accent3"/>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93" name="Text Placeholder 4"/>
          <p:cNvSpPr>
            <a:spLocks noGrp="1"/>
          </p:cNvSpPr>
          <p:nvPr>
            <p:ph type="body" sz="quarter" idx="60"/>
          </p:nvPr>
        </p:nvSpPr>
        <p:spPr>
          <a:xfrm>
            <a:off x="531330" y="4601205"/>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94" name="Text Placeholder 4"/>
          <p:cNvSpPr>
            <a:spLocks noGrp="1"/>
          </p:cNvSpPr>
          <p:nvPr>
            <p:ph type="body" sz="quarter" idx="61"/>
          </p:nvPr>
        </p:nvSpPr>
        <p:spPr>
          <a:xfrm>
            <a:off x="1682536" y="4601205"/>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95" name="Text Placeholder 4"/>
          <p:cNvSpPr>
            <a:spLocks noGrp="1"/>
          </p:cNvSpPr>
          <p:nvPr>
            <p:ph type="body" sz="quarter" idx="62"/>
          </p:nvPr>
        </p:nvSpPr>
        <p:spPr>
          <a:xfrm>
            <a:off x="2833742" y="4601205"/>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96" name="Text Placeholder 4"/>
          <p:cNvSpPr>
            <a:spLocks noGrp="1"/>
          </p:cNvSpPr>
          <p:nvPr>
            <p:ph type="body" sz="quarter" idx="63"/>
          </p:nvPr>
        </p:nvSpPr>
        <p:spPr>
          <a:xfrm>
            <a:off x="3984948" y="4601205"/>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97" name="Text Placeholder 4"/>
          <p:cNvSpPr>
            <a:spLocks noGrp="1"/>
          </p:cNvSpPr>
          <p:nvPr>
            <p:ph type="body" sz="quarter" idx="64"/>
          </p:nvPr>
        </p:nvSpPr>
        <p:spPr>
          <a:xfrm>
            <a:off x="5136154" y="4601205"/>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98" name="Text Placeholder 4"/>
          <p:cNvSpPr>
            <a:spLocks noGrp="1"/>
          </p:cNvSpPr>
          <p:nvPr>
            <p:ph type="body" sz="quarter" idx="65"/>
          </p:nvPr>
        </p:nvSpPr>
        <p:spPr>
          <a:xfrm>
            <a:off x="6287360" y="4601205"/>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99" name="Text Placeholder 4"/>
          <p:cNvSpPr>
            <a:spLocks noGrp="1"/>
          </p:cNvSpPr>
          <p:nvPr>
            <p:ph type="body" sz="quarter" idx="66"/>
          </p:nvPr>
        </p:nvSpPr>
        <p:spPr>
          <a:xfrm>
            <a:off x="7438567" y="4601205"/>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100" name="Text Placeholder 4"/>
          <p:cNvSpPr>
            <a:spLocks noGrp="1"/>
          </p:cNvSpPr>
          <p:nvPr>
            <p:ph type="body" sz="quarter" idx="67"/>
          </p:nvPr>
        </p:nvSpPr>
        <p:spPr>
          <a:xfrm>
            <a:off x="531330" y="5413728"/>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101" name="Text Placeholder 4"/>
          <p:cNvSpPr>
            <a:spLocks noGrp="1"/>
          </p:cNvSpPr>
          <p:nvPr>
            <p:ph type="body" sz="quarter" idx="68"/>
          </p:nvPr>
        </p:nvSpPr>
        <p:spPr>
          <a:xfrm>
            <a:off x="1682536" y="5413728"/>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102" name="Text Placeholder 4"/>
          <p:cNvSpPr>
            <a:spLocks noGrp="1"/>
          </p:cNvSpPr>
          <p:nvPr>
            <p:ph type="body" sz="quarter" idx="69"/>
          </p:nvPr>
        </p:nvSpPr>
        <p:spPr>
          <a:xfrm>
            <a:off x="2833742" y="5413728"/>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103" name="Text Placeholder 4"/>
          <p:cNvSpPr>
            <a:spLocks noGrp="1"/>
          </p:cNvSpPr>
          <p:nvPr>
            <p:ph type="body" sz="quarter" idx="70"/>
          </p:nvPr>
        </p:nvSpPr>
        <p:spPr>
          <a:xfrm>
            <a:off x="3984948" y="5413728"/>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104" name="Text Placeholder 4"/>
          <p:cNvSpPr>
            <a:spLocks noGrp="1"/>
          </p:cNvSpPr>
          <p:nvPr>
            <p:ph type="body" sz="quarter" idx="71"/>
          </p:nvPr>
        </p:nvSpPr>
        <p:spPr>
          <a:xfrm>
            <a:off x="5136154" y="5413728"/>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105" name="Text Placeholder 4"/>
          <p:cNvSpPr>
            <a:spLocks noGrp="1"/>
          </p:cNvSpPr>
          <p:nvPr>
            <p:ph type="body" sz="quarter" idx="72"/>
          </p:nvPr>
        </p:nvSpPr>
        <p:spPr>
          <a:xfrm>
            <a:off x="6287360" y="5413728"/>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106" name="Text Placeholder 4"/>
          <p:cNvSpPr>
            <a:spLocks noGrp="1"/>
          </p:cNvSpPr>
          <p:nvPr>
            <p:ph type="body" sz="quarter" idx="73"/>
          </p:nvPr>
        </p:nvSpPr>
        <p:spPr>
          <a:xfrm>
            <a:off x="7438567" y="5413728"/>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107" name="Text Placeholder 4"/>
          <p:cNvSpPr>
            <a:spLocks noGrp="1"/>
          </p:cNvSpPr>
          <p:nvPr>
            <p:ph type="body" sz="quarter" idx="74"/>
          </p:nvPr>
        </p:nvSpPr>
        <p:spPr>
          <a:xfrm>
            <a:off x="531330" y="2970079"/>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108" name="Text Placeholder 4"/>
          <p:cNvSpPr>
            <a:spLocks noGrp="1"/>
          </p:cNvSpPr>
          <p:nvPr>
            <p:ph type="body" sz="quarter" idx="75"/>
          </p:nvPr>
        </p:nvSpPr>
        <p:spPr>
          <a:xfrm>
            <a:off x="1682536" y="2970079"/>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109" name="Text Placeholder 4"/>
          <p:cNvSpPr>
            <a:spLocks noGrp="1"/>
          </p:cNvSpPr>
          <p:nvPr>
            <p:ph type="body" sz="quarter" idx="76"/>
          </p:nvPr>
        </p:nvSpPr>
        <p:spPr>
          <a:xfrm>
            <a:off x="2833742" y="2970079"/>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110" name="Text Placeholder 4"/>
          <p:cNvSpPr>
            <a:spLocks noGrp="1"/>
          </p:cNvSpPr>
          <p:nvPr>
            <p:ph type="body" sz="quarter" idx="77"/>
          </p:nvPr>
        </p:nvSpPr>
        <p:spPr>
          <a:xfrm>
            <a:off x="3984948" y="2970079"/>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111" name="Text Placeholder 4"/>
          <p:cNvSpPr>
            <a:spLocks noGrp="1"/>
          </p:cNvSpPr>
          <p:nvPr>
            <p:ph type="body" sz="quarter" idx="78"/>
          </p:nvPr>
        </p:nvSpPr>
        <p:spPr>
          <a:xfrm>
            <a:off x="5136154" y="2970079"/>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112" name="Text Placeholder 4"/>
          <p:cNvSpPr>
            <a:spLocks noGrp="1"/>
          </p:cNvSpPr>
          <p:nvPr>
            <p:ph type="body" sz="quarter" idx="79"/>
          </p:nvPr>
        </p:nvSpPr>
        <p:spPr>
          <a:xfrm>
            <a:off x="6287360" y="2970079"/>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113" name="Text Placeholder 4"/>
          <p:cNvSpPr>
            <a:spLocks noGrp="1"/>
          </p:cNvSpPr>
          <p:nvPr>
            <p:ph type="body" sz="quarter" idx="80"/>
          </p:nvPr>
        </p:nvSpPr>
        <p:spPr>
          <a:xfrm>
            <a:off x="7438567" y="2970079"/>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114" name="Text Placeholder 4"/>
          <p:cNvSpPr>
            <a:spLocks noGrp="1"/>
          </p:cNvSpPr>
          <p:nvPr>
            <p:ph type="body" sz="quarter" idx="81"/>
          </p:nvPr>
        </p:nvSpPr>
        <p:spPr>
          <a:xfrm>
            <a:off x="531330" y="3785642"/>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115" name="Text Placeholder 4"/>
          <p:cNvSpPr>
            <a:spLocks noGrp="1"/>
          </p:cNvSpPr>
          <p:nvPr>
            <p:ph type="body" sz="quarter" idx="82"/>
          </p:nvPr>
        </p:nvSpPr>
        <p:spPr>
          <a:xfrm>
            <a:off x="1682536" y="3785642"/>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116" name="Text Placeholder 4"/>
          <p:cNvSpPr>
            <a:spLocks noGrp="1"/>
          </p:cNvSpPr>
          <p:nvPr>
            <p:ph type="body" sz="quarter" idx="83"/>
          </p:nvPr>
        </p:nvSpPr>
        <p:spPr>
          <a:xfrm>
            <a:off x="2833742" y="3785642"/>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117" name="Text Placeholder 4"/>
          <p:cNvSpPr>
            <a:spLocks noGrp="1"/>
          </p:cNvSpPr>
          <p:nvPr>
            <p:ph type="body" sz="quarter" idx="84"/>
          </p:nvPr>
        </p:nvSpPr>
        <p:spPr>
          <a:xfrm>
            <a:off x="3984948" y="3785642"/>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118" name="Text Placeholder 4"/>
          <p:cNvSpPr>
            <a:spLocks noGrp="1"/>
          </p:cNvSpPr>
          <p:nvPr>
            <p:ph type="body" sz="quarter" idx="85"/>
          </p:nvPr>
        </p:nvSpPr>
        <p:spPr>
          <a:xfrm>
            <a:off x="5136154" y="3785642"/>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119" name="Text Placeholder 4"/>
          <p:cNvSpPr>
            <a:spLocks noGrp="1"/>
          </p:cNvSpPr>
          <p:nvPr>
            <p:ph type="body" sz="quarter" idx="86"/>
          </p:nvPr>
        </p:nvSpPr>
        <p:spPr>
          <a:xfrm>
            <a:off x="6287360" y="3785642"/>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120" name="Text Placeholder 4"/>
          <p:cNvSpPr>
            <a:spLocks noGrp="1"/>
          </p:cNvSpPr>
          <p:nvPr>
            <p:ph type="body" sz="quarter" idx="87"/>
          </p:nvPr>
        </p:nvSpPr>
        <p:spPr>
          <a:xfrm>
            <a:off x="7438567" y="3785642"/>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402874365"/>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layout - Footer only">
    <p:spTree>
      <p:nvGrpSpPr>
        <p:cNvPr id="1" name=""/>
        <p:cNvGrpSpPr/>
        <p:nvPr/>
      </p:nvGrpSpPr>
      <p:grpSpPr>
        <a:xfrm>
          <a:off x="0" y="0"/>
          <a:ext cx="0" cy="0"/>
          <a:chOff x="0" y="0"/>
          <a:chExt cx="0" cy="0"/>
        </a:xfrm>
      </p:grpSpPr>
      <p:sp>
        <p:nvSpPr>
          <p:cNvPr id="5" name="Text Placeholder 3"/>
          <p:cNvSpPr>
            <a:spLocks noGrp="1"/>
          </p:cNvSpPr>
          <p:nvPr>
            <p:ph type="body" sz="quarter" idx="11"/>
          </p:nvPr>
        </p:nvSpPr>
        <p:spPr>
          <a:xfrm>
            <a:off x="5405573" y="6373368"/>
            <a:ext cx="1244528" cy="228600"/>
          </a:xfrm>
        </p:spPr>
        <p:txBody>
          <a:bodyPr tIns="45720" bIns="45720" anchor="ctr"/>
          <a:lstStyle>
            <a:lvl1pPr>
              <a:defRPr sz="600" baseline="0">
                <a:solidFill>
                  <a:schemeClr val="bg2"/>
                </a:solidFill>
              </a:defRPr>
            </a:lvl1pPr>
          </a:lstStyle>
          <a:p>
            <a:pPr lvl="0"/>
            <a:r>
              <a:rPr lang="en-US"/>
              <a:t>Click to edit Master text styles</a:t>
            </a:r>
          </a:p>
        </p:txBody>
      </p:sp>
      <p:sp>
        <p:nvSpPr>
          <p:cNvPr id="6" name="Text Placeholder 6"/>
          <p:cNvSpPr>
            <a:spLocks noGrp="1"/>
          </p:cNvSpPr>
          <p:nvPr>
            <p:ph type="body" sz="quarter" idx="12"/>
          </p:nvPr>
        </p:nvSpPr>
        <p:spPr>
          <a:xfrm>
            <a:off x="3294218" y="6373368"/>
            <a:ext cx="1728216" cy="228600"/>
          </a:xfrm>
        </p:spPr>
        <p:txBody>
          <a:bodyPr tIns="45720" bIns="45720" anchor="ctr"/>
          <a:lstStyle>
            <a:lvl1pPr>
              <a:defRPr sz="600"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25011718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ank you/end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D259B57-F927-4A77-8AC0-F1E360D19B26}"/>
              </a:ext>
            </a:extLst>
          </p:cNvPr>
          <p:cNvSpPr/>
          <p:nvPr userDrawn="1"/>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pic>
        <p:nvPicPr>
          <p:cNvPr id="4" name="Picture 9">
            <a:extLst>
              <a:ext uri="{FF2B5EF4-FFF2-40B4-BE49-F238E27FC236}">
                <a16:creationId xmlns:a16="http://schemas.microsoft.com/office/drawing/2014/main" id="{24FADFA9-CEDC-409F-B6D4-62C38E2155F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7423" t="21906" r="7899" b="21677"/>
          <a:stretch>
            <a:fillRect/>
          </a:stretch>
        </p:blipFill>
        <p:spPr bwMode="auto">
          <a:xfrm>
            <a:off x="400050" y="6308725"/>
            <a:ext cx="14208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3200"/>
            <a:ext cx="8459213" cy="914400"/>
          </a:xfrm>
        </p:spPr>
        <p:txBody>
          <a:bodyPr/>
          <a:lstStyle>
            <a:lvl1pPr>
              <a:defRPr sz="6000" baseline="0">
                <a:solidFill>
                  <a:schemeClr val="bg1"/>
                </a:solidFill>
              </a:defRPr>
            </a:lvl1pPr>
          </a:lstStyle>
          <a:p>
            <a:r>
              <a:rPr lang="en-US"/>
              <a:t>Click to edit Master title style</a:t>
            </a:r>
          </a:p>
        </p:txBody>
      </p:sp>
    </p:spTree>
    <p:extLst>
      <p:ext uri="{BB962C8B-B14F-4D97-AF65-F5344CB8AC3E}">
        <p14:creationId xmlns:p14="http://schemas.microsoft.com/office/powerpoint/2010/main" val="160520705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ogo/end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DBDB6EA-9984-4948-8E48-BB8CCB7CC0A6}"/>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pic>
        <p:nvPicPr>
          <p:cNvPr id="3" name="Picture 9">
            <a:extLst>
              <a:ext uri="{FF2B5EF4-FFF2-40B4-BE49-F238E27FC236}">
                <a16:creationId xmlns:a16="http://schemas.microsoft.com/office/drawing/2014/main" id="{A249EE3A-F015-4F4D-89FC-87BBA78C252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2" t="-9975" r="-5403" b="-8932"/>
          <a:stretch>
            <a:fillRect/>
          </a:stretch>
        </p:blipFill>
        <p:spPr bwMode="auto">
          <a:xfrm>
            <a:off x="2246313" y="2862263"/>
            <a:ext cx="4651375"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1120578"/>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ull Screen Video">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C9B880-C128-4406-B688-76759F7B2A9E}"/>
              </a:ext>
            </a:extLst>
          </p:cNvPr>
          <p:cNvSpPr/>
          <p:nvPr userDrawn="1"/>
        </p:nvSpPr>
        <p:spPr>
          <a:xfrm>
            <a:off x="0" y="6261100"/>
            <a:ext cx="9144000" cy="596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spTree>
    <p:extLst>
      <p:ext uri="{BB962C8B-B14F-4D97-AF65-F5344CB8AC3E}">
        <p14:creationId xmlns:p14="http://schemas.microsoft.com/office/powerpoint/2010/main" val="234492283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Page - Filmstrip">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75FD75-4956-460E-8B56-84B7963DF400}"/>
              </a:ext>
            </a:extLst>
          </p:cNvPr>
          <p:cNvSpPr/>
          <p:nvPr userDrawn="1"/>
        </p:nvSpPr>
        <p:spPr>
          <a:xfrm>
            <a:off x="0" y="0"/>
            <a:ext cx="7773988" cy="60277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sp>
        <p:nvSpPr>
          <p:cNvPr id="7" name="Rectangle 6">
            <a:extLst>
              <a:ext uri="{FF2B5EF4-FFF2-40B4-BE49-F238E27FC236}">
                <a16:creationId xmlns:a16="http://schemas.microsoft.com/office/drawing/2014/main" id="{5720EFAC-4024-40C3-B0BE-40CF5FF15576}"/>
              </a:ext>
            </a:extLst>
          </p:cNvPr>
          <p:cNvSpPr/>
          <p:nvPr userDrawn="1"/>
        </p:nvSpPr>
        <p:spPr>
          <a:xfrm>
            <a:off x="7770813" y="0"/>
            <a:ext cx="339725" cy="60277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sp>
        <p:nvSpPr>
          <p:cNvPr id="8" name="Rectangle 7">
            <a:extLst>
              <a:ext uri="{FF2B5EF4-FFF2-40B4-BE49-F238E27FC236}">
                <a16:creationId xmlns:a16="http://schemas.microsoft.com/office/drawing/2014/main" id="{0D37CFF5-D27E-4561-815F-6C681A30F0AA}"/>
              </a:ext>
            </a:extLst>
          </p:cNvPr>
          <p:cNvSpPr/>
          <p:nvPr userDrawn="1"/>
        </p:nvSpPr>
        <p:spPr>
          <a:xfrm>
            <a:off x="8110538" y="0"/>
            <a:ext cx="1033462" cy="60277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sp>
        <p:nvSpPr>
          <p:cNvPr id="11" name="Rectangle 10">
            <a:extLst>
              <a:ext uri="{FF2B5EF4-FFF2-40B4-BE49-F238E27FC236}">
                <a16:creationId xmlns:a16="http://schemas.microsoft.com/office/drawing/2014/main" id="{611772A3-2553-4E95-8339-A9B694CBC784}"/>
              </a:ext>
            </a:extLst>
          </p:cNvPr>
          <p:cNvSpPr/>
          <p:nvPr userDrawn="1"/>
        </p:nvSpPr>
        <p:spPr>
          <a:xfrm>
            <a:off x="0" y="6145213"/>
            <a:ext cx="9142413" cy="7127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2000">
              <a:solidFill>
                <a:schemeClr val="bg1"/>
              </a:solidFill>
              <a:cs typeface="Open Sans Bold"/>
            </a:endParaRPr>
          </a:p>
        </p:txBody>
      </p:sp>
      <p:pic>
        <p:nvPicPr>
          <p:cNvPr id="12" name="Picture 12">
            <a:extLst>
              <a:ext uri="{FF2B5EF4-FFF2-40B4-BE49-F238E27FC236}">
                <a16:creationId xmlns:a16="http://schemas.microsoft.com/office/drawing/2014/main" id="{311DF99F-A4CD-4B29-9A9D-35F22FA81A9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2" t="-9975" r="-5403" b="-8932"/>
          <a:stretch>
            <a:fillRect/>
          </a:stretch>
        </p:blipFill>
        <p:spPr bwMode="auto">
          <a:xfrm>
            <a:off x="457200" y="6319838"/>
            <a:ext cx="13843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ctrTitle"/>
          </p:nvPr>
        </p:nvSpPr>
        <p:spPr bwMode="white">
          <a:xfrm>
            <a:off x="457199" y="3594839"/>
            <a:ext cx="6712281" cy="1215588"/>
          </a:xfrm>
        </p:spPr>
        <p:txBody>
          <a:bodyPr anchor="b"/>
          <a:lstStyle>
            <a:lvl1pPr algn="l">
              <a:lnSpc>
                <a:spcPct val="80000"/>
              </a:lnSpc>
              <a:defRPr sz="3600" b="1" i="0" cap="none" baseline="0">
                <a:solidFill>
                  <a:srgbClr val="FFFFFF"/>
                </a:solidFill>
                <a:latin typeface="+mj-lt"/>
                <a:cs typeface="Georgia Bold" charset="0"/>
              </a:defRPr>
            </a:lvl1pPr>
          </a:lstStyle>
          <a:p>
            <a:r>
              <a:rPr lang="en-US"/>
              <a:t>Click to edit Master title style</a:t>
            </a:r>
          </a:p>
        </p:txBody>
      </p:sp>
      <p:sp>
        <p:nvSpPr>
          <p:cNvPr id="10" name="Subtitle 2"/>
          <p:cNvSpPr>
            <a:spLocks noGrp="1"/>
          </p:cNvSpPr>
          <p:nvPr>
            <p:ph type="subTitle" idx="1"/>
          </p:nvPr>
        </p:nvSpPr>
        <p:spPr bwMode="white">
          <a:xfrm>
            <a:off x="448234" y="4957295"/>
            <a:ext cx="6713113" cy="224305"/>
          </a:xfrm>
        </p:spPr>
        <p:txBody>
          <a:bodyPr>
            <a:noAutofit/>
          </a:bodyPr>
          <a:lstStyle>
            <a:lvl1pPr marL="0" indent="0" algn="l">
              <a:lnSpc>
                <a:spcPct val="80000"/>
              </a:lnSpc>
              <a:spcBef>
                <a:spcPts val="300"/>
              </a:spcBef>
              <a:buNone/>
              <a:defRPr sz="1800" b="0" i="0" cap="none" spc="0" baseline="0">
                <a:solidFill>
                  <a:srgbClr val="FFFFFF"/>
                </a:solidFill>
                <a:latin typeface="+mn-lt"/>
                <a:cs typeface="Arial"/>
              </a:defRPr>
            </a:lvl1pPr>
            <a:lvl2pPr marL="456758" indent="0" algn="ctr">
              <a:buNone/>
              <a:defRPr>
                <a:solidFill>
                  <a:schemeClr val="tx1">
                    <a:tint val="75000"/>
                  </a:schemeClr>
                </a:solidFill>
              </a:defRPr>
            </a:lvl2pPr>
            <a:lvl3pPr marL="913514" indent="0" algn="ctr">
              <a:buNone/>
              <a:defRPr>
                <a:solidFill>
                  <a:schemeClr val="tx1">
                    <a:tint val="75000"/>
                  </a:schemeClr>
                </a:solidFill>
              </a:defRPr>
            </a:lvl3pPr>
            <a:lvl4pPr marL="1370274" indent="0" algn="ctr">
              <a:buNone/>
              <a:defRPr>
                <a:solidFill>
                  <a:schemeClr val="tx1">
                    <a:tint val="75000"/>
                  </a:schemeClr>
                </a:solidFill>
              </a:defRPr>
            </a:lvl4pPr>
            <a:lvl5pPr marL="1827029" indent="0" algn="ctr">
              <a:buNone/>
              <a:defRPr>
                <a:solidFill>
                  <a:schemeClr val="tx1">
                    <a:tint val="75000"/>
                  </a:schemeClr>
                </a:solidFill>
              </a:defRPr>
            </a:lvl5pPr>
            <a:lvl6pPr marL="2283788" indent="0" algn="ctr">
              <a:buNone/>
              <a:defRPr>
                <a:solidFill>
                  <a:schemeClr val="tx1">
                    <a:tint val="75000"/>
                  </a:schemeClr>
                </a:solidFill>
              </a:defRPr>
            </a:lvl6pPr>
            <a:lvl7pPr marL="2740546" indent="0" algn="ctr">
              <a:buNone/>
              <a:defRPr>
                <a:solidFill>
                  <a:schemeClr val="tx1">
                    <a:tint val="75000"/>
                  </a:schemeClr>
                </a:solidFill>
              </a:defRPr>
            </a:lvl7pPr>
            <a:lvl8pPr marL="3197300" indent="0" algn="ctr">
              <a:buNone/>
              <a:defRPr>
                <a:solidFill>
                  <a:schemeClr val="tx1">
                    <a:tint val="75000"/>
                  </a:schemeClr>
                </a:solidFill>
              </a:defRPr>
            </a:lvl8pPr>
            <a:lvl9pPr marL="3654061" indent="0" algn="ctr">
              <a:buNone/>
              <a:defRPr>
                <a:solidFill>
                  <a:schemeClr val="tx1">
                    <a:tint val="75000"/>
                  </a:schemeClr>
                </a:solidFill>
              </a:defRPr>
            </a:lvl9pPr>
          </a:lstStyle>
          <a:p>
            <a:r>
              <a:rPr lang="en-US"/>
              <a:t>Click to edit Master subtitle style</a:t>
            </a:r>
          </a:p>
        </p:txBody>
      </p:sp>
      <p:sp>
        <p:nvSpPr>
          <p:cNvPr id="16" name="Content Placeholder 6"/>
          <p:cNvSpPr>
            <a:spLocks noGrp="1"/>
          </p:cNvSpPr>
          <p:nvPr>
            <p:ph sz="quarter" idx="19"/>
          </p:nvPr>
        </p:nvSpPr>
        <p:spPr>
          <a:xfrm>
            <a:off x="5354253" y="6230472"/>
            <a:ext cx="1524957" cy="522532"/>
          </a:xfrm>
        </p:spPr>
        <p:txBody>
          <a:bodyPr anchor="ctr"/>
          <a:lstStyle>
            <a:lvl1pPr marL="0" marR="0" indent="0" algn="ctr" defTabSz="914400" rtl="0" eaLnBrk="1" fontAlgn="auto" latinLnBrk="0" hangingPunct="1">
              <a:lnSpc>
                <a:spcPct val="100000"/>
              </a:lnSpc>
              <a:spcBef>
                <a:spcPts val="1200"/>
              </a:spcBef>
              <a:spcAft>
                <a:spcPct val="0"/>
              </a:spcAft>
              <a:buClrTx/>
              <a:buSzTx/>
              <a:buFontTx/>
              <a:buNone/>
              <a:tabLst>
                <a:tab pos="1201738" algn="l"/>
              </a:tabLst>
              <a:defRPr sz="900">
                <a:solidFill>
                  <a:schemeClr val="bg2"/>
                </a:solidFill>
              </a:defRPr>
            </a:lvl1pPr>
          </a:lstStyle>
          <a:p>
            <a:pPr lvl="0"/>
            <a:r>
              <a:rPr lang="en-US"/>
              <a:t>Click to edit Master text styles</a:t>
            </a:r>
          </a:p>
        </p:txBody>
      </p:sp>
      <p:sp>
        <p:nvSpPr>
          <p:cNvPr id="17" name="Content Placeholder 6"/>
          <p:cNvSpPr>
            <a:spLocks noGrp="1"/>
          </p:cNvSpPr>
          <p:nvPr>
            <p:ph sz="quarter" idx="20"/>
          </p:nvPr>
        </p:nvSpPr>
        <p:spPr>
          <a:xfrm>
            <a:off x="7169481" y="6228622"/>
            <a:ext cx="1524957" cy="522532"/>
          </a:xfrm>
        </p:spPr>
        <p:txBody>
          <a:bodyPr anchor="ctr"/>
          <a:lstStyle>
            <a:lvl1pPr marL="0" marR="0" indent="0" algn="ctr" defTabSz="914400" rtl="0" eaLnBrk="1" fontAlgn="auto" latinLnBrk="0" hangingPunct="1">
              <a:lnSpc>
                <a:spcPct val="100000"/>
              </a:lnSpc>
              <a:spcBef>
                <a:spcPts val="1200"/>
              </a:spcBef>
              <a:spcAft>
                <a:spcPct val="0"/>
              </a:spcAft>
              <a:buClrTx/>
              <a:buSzTx/>
              <a:buFontTx/>
              <a:buNone/>
              <a:tabLst>
                <a:tab pos="1201738" algn="l"/>
              </a:tabLst>
              <a:defRPr sz="9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2759861228"/>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1B1EA-A98D-21B0-4B01-2A11FD8EEED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60250527"/>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DCD28-1DA6-68AB-00B5-A6CE299044B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7937CA-8194-C337-A858-143B1217432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13FA24A-4127-CEF7-DC93-DE0762A2244A}"/>
              </a:ext>
            </a:extLst>
          </p:cNvPr>
          <p:cNvSpPr>
            <a:spLocks noGrp="1"/>
          </p:cNvSpPr>
          <p:nvPr>
            <p:ph type="dt" sz="half" idx="10"/>
          </p:nvPr>
        </p:nvSpPr>
        <p:spPr/>
        <p:txBody>
          <a:bodyPr/>
          <a:lstStyle/>
          <a:p>
            <a:fld id="{EA75BCE9-3099-4D10-AD09-896A7FACD721}" type="datetimeFigureOut">
              <a:rPr lang="en-US" smtClean="0"/>
              <a:t>8/22/2025</a:t>
            </a:fld>
            <a:endParaRPr lang="en-US"/>
          </a:p>
        </p:txBody>
      </p:sp>
      <p:sp>
        <p:nvSpPr>
          <p:cNvPr id="5" name="Footer Placeholder 4">
            <a:extLst>
              <a:ext uri="{FF2B5EF4-FFF2-40B4-BE49-F238E27FC236}">
                <a16:creationId xmlns:a16="http://schemas.microsoft.com/office/drawing/2014/main" id="{5225BDD6-A058-3D15-7F1C-C6D0D7FAB5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82B1B1-D37B-C67A-F465-BC3D20FAEE0E}"/>
              </a:ext>
            </a:extLst>
          </p:cNvPr>
          <p:cNvSpPr>
            <a:spLocks noGrp="1"/>
          </p:cNvSpPr>
          <p:nvPr>
            <p:ph type="sldNum" sz="quarter" idx="12"/>
          </p:nvPr>
        </p:nvSpPr>
        <p:spPr/>
        <p:txBody>
          <a:bodyPr/>
          <a:lstStyle/>
          <a:p>
            <a:fld id="{C474797C-3817-4CD4-9696-7A5455103A19}" type="slidenum">
              <a:rPr lang="en-US" smtClean="0"/>
              <a:t>‹#›</a:t>
            </a:fld>
            <a:endParaRPr lang="en-US"/>
          </a:p>
        </p:txBody>
      </p:sp>
    </p:spTree>
    <p:extLst>
      <p:ext uri="{BB962C8B-B14F-4D97-AF65-F5344CB8AC3E}">
        <p14:creationId xmlns:p14="http://schemas.microsoft.com/office/powerpoint/2010/main" val="6667815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FB81E-63D7-0E5F-2D4B-2C22777CAC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0EAAA8-5FD8-F3F8-2EC9-58E78C072D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55610E-E65E-5E7F-3058-9ACA73BFE70D}"/>
              </a:ext>
            </a:extLst>
          </p:cNvPr>
          <p:cNvSpPr>
            <a:spLocks noGrp="1"/>
          </p:cNvSpPr>
          <p:nvPr>
            <p:ph type="dt" sz="half" idx="10"/>
          </p:nvPr>
        </p:nvSpPr>
        <p:spPr/>
        <p:txBody>
          <a:bodyPr/>
          <a:lstStyle/>
          <a:p>
            <a:fld id="{EA75BCE9-3099-4D10-AD09-896A7FACD721}" type="datetimeFigureOut">
              <a:rPr lang="en-US" smtClean="0"/>
              <a:t>8/22/2025</a:t>
            </a:fld>
            <a:endParaRPr lang="en-US"/>
          </a:p>
        </p:txBody>
      </p:sp>
      <p:sp>
        <p:nvSpPr>
          <p:cNvPr id="5" name="Footer Placeholder 4">
            <a:extLst>
              <a:ext uri="{FF2B5EF4-FFF2-40B4-BE49-F238E27FC236}">
                <a16:creationId xmlns:a16="http://schemas.microsoft.com/office/drawing/2014/main" id="{E179762D-C24F-D156-7661-EF4E0CEA30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660A41-727D-5EA3-CAD8-6B7A44AC6638}"/>
              </a:ext>
            </a:extLst>
          </p:cNvPr>
          <p:cNvSpPr>
            <a:spLocks noGrp="1"/>
          </p:cNvSpPr>
          <p:nvPr>
            <p:ph type="sldNum" sz="quarter" idx="12"/>
          </p:nvPr>
        </p:nvSpPr>
        <p:spPr/>
        <p:txBody>
          <a:bodyPr/>
          <a:lstStyle/>
          <a:p>
            <a:fld id="{C474797C-3817-4CD4-9696-7A5455103A19}" type="slidenum">
              <a:rPr lang="en-US" smtClean="0"/>
              <a:t>‹#›</a:t>
            </a:fld>
            <a:endParaRPr lang="en-US"/>
          </a:p>
        </p:txBody>
      </p:sp>
    </p:spTree>
    <p:extLst>
      <p:ext uri="{BB962C8B-B14F-4D97-AF65-F5344CB8AC3E}">
        <p14:creationId xmlns:p14="http://schemas.microsoft.com/office/powerpoint/2010/main" val="2247147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8B1EA-D6D1-429B-497C-379058407352}"/>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F61B2E0-5736-BBC0-A3CE-5DC522A54259}"/>
              </a:ext>
            </a:extLst>
          </p:cNvPr>
          <p:cNvSpPr>
            <a:spLocks noGrp="1"/>
          </p:cNvSpPr>
          <p:nvPr>
            <p:ph type="body" idx="1"/>
          </p:nvPr>
        </p:nvSpPr>
        <p:spPr>
          <a:xfrm>
            <a:off x="623888" y="4589463"/>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9128377-54B9-2C89-03FA-D36421882990}"/>
              </a:ext>
            </a:extLst>
          </p:cNvPr>
          <p:cNvSpPr>
            <a:spLocks noGrp="1"/>
          </p:cNvSpPr>
          <p:nvPr>
            <p:ph type="dt" sz="half" idx="10"/>
          </p:nvPr>
        </p:nvSpPr>
        <p:spPr/>
        <p:txBody>
          <a:bodyPr/>
          <a:lstStyle/>
          <a:p>
            <a:fld id="{EA75BCE9-3099-4D10-AD09-896A7FACD721}" type="datetimeFigureOut">
              <a:rPr lang="en-US" smtClean="0"/>
              <a:t>8/22/2025</a:t>
            </a:fld>
            <a:endParaRPr lang="en-US"/>
          </a:p>
        </p:txBody>
      </p:sp>
      <p:sp>
        <p:nvSpPr>
          <p:cNvPr id="5" name="Footer Placeholder 4">
            <a:extLst>
              <a:ext uri="{FF2B5EF4-FFF2-40B4-BE49-F238E27FC236}">
                <a16:creationId xmlns:a16="http://schemas.microsoft.com/office/drawing/2014/main" id="{B2A0835D-5F73-1BF7-C289-99B5E22EE1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860917-6FEC-8F33-D2F0-F83F68B8B656}"/>
              </a:ext>
            </a:extLst>
          </p:cNvPr>
          <p:cNvSpPr>
            <a:spLocks noGrp="1"/>
          </p:cNvSpPr>
          <p:nvPr>
            <p:ph type="sldNum" sz="quarter" idx="12"/>
          </p:nvPr>
        </p:nvSpPr>
        <p:spPr/>
        <p:txBody>
          <a:bodyPr/>
          <a:lstStyle/>
          <a:p>
            <a:fld id="{C474797C-3817-4CD4-9696-7A5455103A19}" type="slidenum">
              <a:rPr lang="en-US" smtClean="0"/>
              <a:t>‹#›</a:t>
            </a:fld>
            <a:endParaRPr lang="en-US"/>
          </a:p>
        </p:txBody>
      </p:sp>
    </p:spTree>
    <p:extLst>
      <p:ext uri="{BB962C8B-B14F-4D97-AF65-F5344CB8AC3E}">
        <p14:creationId xmlns:p14="http://schemas.microsoft.com/office/powerpoint/2010/main" val="2670666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64B75-0134-C2EE-DFA3-46E1C4D612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82DD79-0F97-27E3-DA39-6771632F829B}"/>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B2D478-5DE2-1F41-8C94-8F35293C7072}"/>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7A557B-D7E3-AE7C-B910-244633414B06}"/>
              </a:ext>
            </a:extLst>
          </p:cNvPr>
          <p:cNvSpPr>
            <a:spLocks noGrp="1"/>
          </p:cNvSpPr>
          <p:nvPr>
            <p:ph type="dt" sz="half" idx="10"/>
          </p:nvPr>
        </p:nvSpPr>
        <p:spPr/>
        <p:txBody>
          <a:bodyPr/>
          <a:lstStyle/>
          <a:p>
            <a:fld id="{EA75BCE9-3099-4D10-AD09-896A7FACD721}" type="datetimeFigureOut">
              <a:rPr lang="en-US" smtClean="0"/>
              <a:t>8/22/2025</a:t>
            </a:fld>
            <a:endParaRPr lang="en-US"/>
          </a:p>
        </p:txBody>
      </p:sp>
      <p:sp>
        <p:nvSpPr>
          <p:cNvPr id="6" name="Footer Placeholder 5">
            <a:extLst>
              <a:ext uri="{FF2B5EF4-FFF2-40B4-BE49-F238E27FC236}">
                <a16:creationId xmlns:a16="http://schemas.microsoft.com/office/drawing/2014/main" id="{6F36699E-7F4D-D0BC-C756-030E445EB0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DB7294-7A03-B5EF-1723-9767EE613A4E}"/>
              </a:ext>
            </a:extLst>
          </p:cNvPr>
          <p:cNvSpPr>
            <a:spLocks noGrp="1"/>
          </p:cNvSpPr>
          <p:nvPr>
            <p:ph type="sldNum" sz="quarter" idx="12"/>
          </p:nvPr>
        </p:nvSpPr>
        <p:spPr/>
        <p:txBody>
          <a:bodyPr/>
          <a:lstStyle/>
          <a:p>
            <a:fld id="{C474797C-3817-4CD4-9696-7A5455103A19}" type="slidenum">
              <a:rPr lang="en-US" smtClean="0"/>
              <a:t>‹#›</a:t>
            </a:fld>
            <a:endParaRPr lang="en-US"/>
          </a:p>
        </p:txBody>
      </p:sp>
    </p:spTree>
    <p:extLst>
      <p:ext uri="{BB962C8B-B14F-4D97-AF65-F5344CB8AC3E}">
        <p14:creationId xmlns:p14="http://schemas.microsoft.com/office/powerpoint/2010/main" val="18657022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E2F9A-A525-04BD-0A7E-7CBDE6854539}"/>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D4BD5C3-0BFE-BB10-A913-2699D476BAFE}"/>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F986AC-EAEF-D3EC-FBC1-AB422ADD06B3}"/>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77659C0-92C8-F403-3C7B-564B60E6DA6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921831-9D2F-1EA1-1AFB-9E861526C5EE}"/>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A0F931-50E2-821B-0C45-6E5AD707EFE8}"/>
              </a:ext>
            </a:extLst>
          </p:cNvPr>
          <p:cNvSpPr>
            <a:spLocks noGrp="1"/>
          </p:cNvSpPr>
          <p:nvPr>
            <p:ph type="dt" sz="half" idx="10"/>
          </p:nvPr>
        </p:nvSpPr>
        <p:spPr/>
        <p:txBody>
          <a:bodyPr/>
          <a:lstStyle/>
          <a:p>
            <a:fld id="{EA75BCE9-3099-4D10-AD09-896A7FACD721}" type="datetimeFigureOut">
              <a:rPr lang="en-US" smtClean="0"/>
              <a:t>8/22/2025</a:t>
            </a:fld>
            <a:endParaRPr lang="en-US"/>
          </a:p>
        </p:txBody>
      </p:sp>
      <p:sp>
        <p:nvSpPr>
          <p:cNvPr id="8" name="Footer Placeholder 7">
            <a:extLst>
              <a:ext uri="{FF2B5EF4-FFF2-40B4-BE49-F238E27FC236}">
                <a16:creationId xmlns:a16="http://schemas.microsoft.com/office/drawing/2014/main" id="{EEFCA897-A216-86CD-8B34-D7150A67F33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E937764-7506-A5C3-75EF-8D67971910B1}"/>
              </a:ext>
            </a:extLst>
          </p:cNvPr>
          <p:cNvSpPr>
            <a:spLocks noGrp="1"/>
          </p:cNvSpPr>
          <p:nvPr>
            <p:ph type="sldNum" sz="quarter" idx="12"/>
          </p:nvPr>
        </p:nvSpPr>
        <p:spPr/>
        <p:txBody>
          <a:bodyPr/>
          <a:lstStyle/>
          <a:p>
            <a:fld id="{C474797C-3817-4CD4-9696-7A5455103A19}" type="slidenum">
              <a:rPr lang="en-US" smtClean="0"/>
              <a:t>‹#›</a:t>
            </a:fld>
            <a:endParaRPr lang="en-US"/>
          </a:p>
        </p:txBody>
      </p:sp>
    </p:spTree>
    <p:extLst>
      <p:ext uri="{BB962C8B-B14F-4D97-AF65-F5344CB8AC3E}">
        <p14:creationId xmlns:p14="http://schemas.microsoft.com/office/powerpoint/2010/main" val="9767130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F5398-C534-F235-9333-2A6F3ADA18D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ED4E4BB-8C09-40AB-6617-6E47EC708864}"/>
              </a:ext>
            </a:extLst>
          </p:cNvPr>
          <p:cNvSpPr>
            <a:spLocks noGrp="1"/>
          </p:cNvSpPr>
          <p:nvPr>
            <p:ph type="dt" sz="half" idx="10"/>
          </p:nvPr>
        </p:nvSpPr>
        <p:spPr/>
        <p:txBody>
          <a:bodyPr/>
          <a:lstStyle/>
          <a:p>
            <a:fld id="{EA75BCE9-3099-4D10-AD09-896A7FACD721}" type="datetimeFigureOut">
              <a:rPr lang="en-US" smtClean="0"/>
              <a:t>8/22/2025</a:t>
            </a:fld>
            <a:endParaRPr lang="en-US"/>
          </a:p>
        </p:txBody>
      </p:sp>
      <p:sp>
        <p:nvSpPr>
          <p:cNvPr id="4" name="Footer Placeholder 3">
            <a:extLst>
              <a:ext uri="{FF2B5EF4-FFF2-40B4-BE49-F238E27FC236}">
                <a16:creationId xmlns:a16="http://schemas.microsoft.com/office/drawing/2014/main" id="{0093BCA9-6DE7-7B0F-7721-D85A038485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4D5FE79-36FB-914F-A9A2-4B9CA95E8471}"/>
              </a:ext>
            </a:extLst>
          </p:cNvPr>
          <p:cNvSpPr>
            <a:spLocks noGrp="1"/>
          </p:cNvSpPr>
          <p:nvPr>
            <p:ph type="sldNum" sz="quarter" idx="12"/>
          </p:nvPr>
        </p:nvSpPr>
        <p:spPr/>
        <p:txBody>
          <a:bodyPr/>
          <a:lstStyle/>
          <a:p>
            <a:fld id="{C474797C-3817-4CD4-9696-7A5455103A19}" type="slidenum">
              <a:rPr lang="en-US" smtClean="0"/>
              <a:t>‹#›</a:t>
            </a:fld>
            <a:endParaRPr lang="en-US"/>
          </a:p>
        </p:txBody>
      </p:sp>
    </p:spTree>
    <p:extLst>
      <p:ext uri="{BB962C8B-B14F-4D97-AF65-F5344CB8AC3E}">
        <p14:creationId xmlns:p14="http://schemas.microsoft.com/office/powerpoint/2010/main" val="15131459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FFEA84-7174-3700-7168-BD874D37685E}"/>
              </a:ext>
            </a:extLst>
          </p:cNvPr>
          <p:cNvSpPr>
            <a:spLocks noGrp="1"/>
          </p:cNvSpPr>
          <p:nvPr>
            <p:ph type="dt" sz="half" idx="10"/>
          </p:nvPr>
        </p:nvSpPr>
        <p:spPr/>
        <p:txBody>
          <a:bodyPr/>
          <a:lstStyle/>
          <a:p>
            <a:fld id="{EA75BCE9-3099-4D10-AD09-896A7FACD721}" type="datetimeFigureOut">
              <a:rPr lang="en-US" smtClean="0"/>
              <a:t>8/22/2025</a:t>
            </a:fld>
            <a:endParaRPr lang="en-US"/>
          </a:p>
        </p:txBody>
      </p:sp>
      <p:sp>
        <p:nvSpPr>
          <p:cNvPr id="3" name="Footer Placeholder 2">
            <a:extLst>
              <a:ext uri="{FF2B5EF4-FFF2-40B4-BE49-F238E27FC236}">
                <a16:creationId xmlns:a16="http://schemas.microsoft.com/office/drawing/2014/main" id="{70C995E8-52A5-02D6-4685-383875BD6FD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A97ECB-EA3E-912E-C78D-96F28300AD39}"/>
              </a:ext>
            </a:extLst>
          </p:cNvPr>
          <p:cNvSpPr>
            <a:spLocks noGrp="1"/>
          </p:cNvSpPr>
          <p:nvPr>
            <p:ph type="sldNum" sz="quarter" idx="12"/>
          </p:nvPr>
        </p:nvSpPr>
        <p:spPr/>
        <p:txBody>
          <a:bodyPr/>
          <a:lstStyle/>
          <a:p>
            <a:fld id="{C474797C-3817-4CD4-9696-7A5455103A19}" type="slidenum">
              <a:rPr lang="en-US" smtClean="0"/>
              <a:t>‹#›</a:t>
            </a:fld>
            <a:endParaRPr lang="en-US"/>
          </a:p>
        </p:txBody>
      </p:sp>
    </p:spTree>
    <p:extLst>
      <p:ext uri="{BB962C8B-B14F-4D97-AF65-F5344CB8AC3E}">
        <p14:creationId xmlns:p14="http://schemas.microsoft.com/office/powerpoint/2010/main" val="21753388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D7DEA-E525-0AE5-45DA-F5446EDBC26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AC939AD-23B9-D025-25E7-7F2252C88267}"/>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2859541-B829-8213-2191-05ABB821D8C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B430EF-6EB5-5A2A-1BB9-ADE17227FE90}"/>
              </a:ext>
            </a:extLst>
          </p:cNvPr>
          <p:cNvSpPr>
            <a:spLocks noGrp="1"/>
          </p:cNvSpPr>
          <p:nvPr>
            <p:ph type="dt" sz="half" idx="10"/>
          </p:nvPr>
        </p:nvSpPr>
        <p:spPr/>
        <p:txBody>
          <a:bodyPr/>
          <a:lstStyle/>
          <a:p>
            <a:fld id="{EA75BCE9-3099-4D10-AD09-896A7FACD721}" type="datetimeFigureOut">
              <a:rPr lang="en-US" smtClean="0"/>
              <a:t>8/22/2025</a:t>
            </a:fld>
            <a:endParaRPr lang="en-US"/>
          </a:p>
        </p:txBody>
      </p:sp>
      <p:sp>
        <p:nvSpPr>
          <p:cNvPr id="6" name="Footer Placeholder 5">
            <a:extLst>
              <a:ext uri="{FF2B5EF4-FFF2-40B4-BE49-F238E27FC236}">
                <a16:creationId xmlns:a16="http://schemas.microsoft.com/office/drawing/2014/main" id="{1627A1A3-85CE-9BF7-F960-A2BBAC3E0A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F74087-C09E-9434-A80A-B92E5CF0D4B0}"/>
              </a:ext>
            </a:extLst>
          </p:cNvPr>
          <p:cNvSpPr>
            <a:spLocks noGrp="1"/>
          </p:cNvSpPr>
          <p:nvPr>
            <p:ph type="sldNum" sz="quarter" idx="12"/>
          </p:nvPr>
        </p:nvSpPr>
        <p:spPr/>
        <p:txBody>
          <a:bodyPr/>
          <a:lstStyle/>
          <a:p>
            <a:fld id="{C474797C-3817-4CD4-9696-7A5455103A19}" type="slidenum">
              <a:rPr lang="en-US" smtClean="0"/>
              <a:t>‹#›</a:t>
            </a:fld>
            <a:endParaRPr lang="en-US"/>
          </a:p>
        </p:txBody>
      </p:sp>
    </p:spTree>
    <p:extLst>
      <p:ext uri="{BB962C8B-B14F-4D97-AF65-F5344CB8AC3E}">
        <p14:creationId xmlns:p14="http://schemas.microsoft.com/office/powerpoint/2010/main" val="25002709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F51CB-8C9A-576E-2794-CB747652B78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C672F4-2654-AB73-F3C1-B913E24ABD76}"/>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F4D01E6-F4C0-1DB3-2311-ED16F908039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49BF1F-D435-B4B1-7324-F518AAEC1926}"/>
              </a:ext>
            </a:extLst>
          </p:cNvPr>
          <p:cNvSpPr>
            <a:spLocks noGrp="1"/>
          </p:cNvSpPr>
          <p:nvPr>
            <p:ph type="dt" sz="half" idx="10"/>
          </p:nvPr>
        </p:nvSpPr>
        <p:spPr/>
        <p:txBody>
          <a:bodyPr/>
          <a:lstStyle/>
          <a:p>
            <a:fld id="{EA75BCE9-3099-4D10-AD09-896A7FACD721}" type="datetimeFigureOut">
              <a:rPr lang="en-US" smtClean="0"/>
              <a:t>8/22/2025</a:t>
            </a:fld>
            <a:endParaRPr lang="en-US"/>
          </a:p>
        </p:txBody>
      </p:sp>
      <p:sp>
        <p:nvSpPr>
          <p:cNvPr id="6" name="Footer Placeholder 5">
            <a:extLst>
              <a:ext uri="{FF2B5EF4-FFF2-40B4-BE49-F238E27FC236}">
                <a16:creationId xmlns:a16="http://schemas.microsoft.com/office/drawing/2014/main" id="{F17237FB-F907-A820-E927-92DE95A44B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562AF4-6E12-0812-3F98-1B2F10383ECF}"/>
              </a:ext>
            </a:extLst>
          </p:cNvPr>
          <p:cNvSpPr>
            <a:spLocks noGrp="1"/>
          </p:cNvSpPr>
          <p:nvPr>
            <p:ph type="sldNum" sz="quarter" idx="12"/>
          </p:nvPr>
        </p:nvSpPr>
        <p:spPr/>
        <p:txBody>
          <a:bodyPr/>
          <a:lstStyle/>
          <a:p>
            <a:fld id="{C474797C-3817-4CD4-9696-7A5455103A19}" type="slidenum">
              <a:rPr lang="en-US" smtClean="0"/>
              <a:t>‹#›</a:t>
            </a:fld>
            <a:endParaRPr lang="en-US"/>
          </a:p>
        </p:txBody>
      </p:sp>
    </p:spTree>
    <p:extLst>
      <p:ext uri="{BB962C8B-B14F-4D97-AF65-F5344CB8AC3E}">
        <p14:creationId xmlns:p14="http://schemas.microsoft.com/office/powerpoint/2010/main" val="2383831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Page - White">
    <p:spTree>
      <p:nvGrpSpPr>
        <p:cNvPr id="1" name=""/>
        <p:cNvGrpSpPr/>
        <p:nvPr/>
      </p:nvGrpSpPr>
      <p:grpSpPr>
        <a:xfrm>
          <a:off x="0" y="0"/>
          <a:ext cx="0" cy="0"/>
          <a:chOff x="0" y="0"/>
          <a:chExt cx="0" cy="0"/>
        </a:xfrm>
      </p:grpSpPr>
      <p:sp>
        <p:nvSpPr>
          <p:cNvPr id="9" name="Title 1"/>
          <p:cNvSpPr>
            <a:spLocks noGrp="1"/>
          </p:cNvSpPr>
          <p:nvPr>
            <p:ph type="ctrTitle"/>
          </p:nvPr>
        </p:nvSpPr>
        <p:spPr bwMode="white">
          <a:xfrm>
            <a:off x="457200" y="3987483"/>
            <a:ext cx="5097090" cy="1215588"/>
          </a:xfrm>
        </p:spPr>
        <p:txBody>
          <a:bodyPr anchor="b"/>
          <a:lstStyle>
            <a:lvl1pPr algn="l">
              <a:lnSpc>
                <a:spcPct val="80000"/>
              </a:lnSpc>
              <a:defRPr sz="3600" b="1" i="0" cap="none" baseline="0">
                <a:solidFill>
                  <a:schemeClr val="accent1"/>
                </a:solidFill>
                <a:latin typeface="+mj-lt"/>
                <a:cs typeface="Georgia Bold" charset="0"/>
              </a:defRPr>
            </a:lvl1pPr>
          </a:lstStyle>
          <a:p>
            <a:r>
              <a:rPr lang="en-US"/>
              <a:t>Click to edit Master title style</a:t>
            </a:r>
          </a:p>
        </p:txBody>
      </p:sp>
      <p:sp>
        <p:nvSpPr>
          <p:cNvPr id="10" name="Subtitle 2"/>
          <p:cNvSpPr>
            <a:spLocks noGrp="1"/>
          </p:cNvSpPr>
          <p:nvPr>
            <p:ph type="subTitle" idx="1"/>
          </p:nvPr>
        </p:nvSpPr>
        <p:spPr bwMode="white">
          <a:xfrm>
            <a:off x="457200" y="5345291"/>
            <a:ext cx="5097722" cy="335328"/>
          </a:xfrm>
        </p:spPr>
        <p:txBody>
          <a:bodyPr>
            <a:noAutofit/>
          </a:bodyPr>
          <a:lstStyle>
            <a:lvl1pPr marL="0" indent="0" algn="l">
              <a:lnSpc>
                <a:spcPct val="80000"/>
              </a:lnSpc>
              <a:spcBef>
                <a:spcPts val="300"/>
              </a:spcBef>
              <a:buNone/>
              <a:defRPr sz="1100" b="0" i="0" cap="none" spc="0" baseline="0">
                <a:solidFill>
                  <a:schemeClr val="accent1"/>
                </a:solidFill>
                <a:latin typeface="+mn-lt"/>
                <a:cs typeface="Arial"/>
              </a:defRPr>
            </a:lvl1pPr>
            <a:lvl2pPr marL="456758" indent="0" algn="ctr">
              <a:buNone/>
              <a:defRPr>
                <a:solidFill>
                  <a:schemeClr val="tx1">
                    <a:tint val="75000"/>
                  </a:schemeClr>
                </a:solidFill>
              </a:defRPr>
            </a:lvl2pPr>
            <a:lvl3pPr marL="913514" indent="0" algn="ctr">
              <a:buNone/>
              <a:defRPr>
                <a:solidFill>
                  <a:schemeClr val="tx1">
                    <a:tint val="75000"/>
                  </a:schemeClr>
                </a:solidFill>
              </a:defRPr>
            </a:lvl3pPr>
            <a:lvl4pPr marL="1370274" indent="0" algn="ctr">
              <a:buNone/>
              <a:defRPr>
                <a:solidFill>
                  <a:schemeClr val="tx1">
                    <a:tint val="75000"/>
                  </a:schemeClr>
                </a:solidFill>
              </a:defRPr>
            </a:lvl4pPr>
            <a:lvl5pPr marL="1827029" indent="0" algn="ctr">
              <a:buNone/>
              <a:defRPr>
                <a:solidFill>
                  <a:schemeClr val="tx1">
                    <a:tint val="75000"/>
                  </a:schemeClr>
                </a:solidFill>
              </a:defRPr>
            </a:lvl5pPr>
            <a:lvl6pPr marL="2283788" indent="0" algn="ctr">
              <a:buNone/>
              <a:defRPr>
                <a:solidFill>
                  <a:schemeClr val="tx1">
                    <a:tint val="75000"/>
                  </a:schemeClr>
                </a:solidFill>
              </a:defRPr>
            </a:lvl6pPr>
            <a:lvl7pPr marL="2740546" indent="0" algn="ctr">
              <a:buNone/>
              <a:defRPr>
                <a:solidFill>
                  <a:schemeClr val="tx1">
                    <a:tint val="75000"/>
                  </a:schemeClr>
                </a:solidFill>
              </a:defRPr>
            </a:lvl7pPr>
            <a:lvl8pPr marL="3197300" indent="0" algn="ctr">
              <a:buNone/>
              <a:defRPr>
                <a:solidFill>
                  <a:schemeClr val="tx1">
                    <a:tint val="75000"/>
                  </a:schemeClr>
                </a:solidFill>
              </a:defRPr>
            </a:lvl8pPr>
            <a:lvl9pPr marL="3654061" indent="0" algn="ctr">
              <a:buNone/>
              <a:defRPr>
                <a:solidFill>
                  <a:schemeClr val="tx1">
                    <a:tint val="75000"/>
                  </a:schemeClr>
                </a:solidFill>
              </a:defRPr>
            </a:lvl9pPr>
          </a:lstStyle>
          <a:p>
            <a:r>
              <a:rPr lang="en-US"/>
              <a:t>Click to edit Master subtitle style</a:t>
            </a:r>
          </a:p>
        </p:txBody>
      </p:sp>
      <p:sp>
        <p:nvSpPr>
          <p:cNvPr id="5" name="Text Placeholder 3"/>
          <p:cNvSpPr>
            <a:spLocks noGrp="1"/>
          </p:cNvSpPr>
          <p:nvPr>
            <p:ph type="body" sz="quarter" idx="12"/>
          </p:nvPr>
        </p:nvSpPr>
        <p:spPr>
          <a:xfrm>
            <a:off x="5405573" y="6373368"/>
            <a:ext cx="1244528" cy="228600"/>
          </a:xfrm>
        </p:spPr>
        <p:txBody>
          <a:bodyPr tIns="45720" bIns="45720" anchor="ctr"/>
          <a:lstStyle>
            <a:lvl1pPr>
              <a:defRPr sz="600" baseline="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3871474711"/>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830A6-0A27-7B9E-7C85-CEC3B611A0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D379201-59AC-DED7-145F-7A663ACF1A0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B8204C-7BE1-F386-8C02-A7E39F2915D9}"/>
              </a:ext>
            </a:extLst>
          </p:cNvPr>
          <p:cNvSpPr>
            <a:spLocks noGrp="1"/>
          </p:cNvSpPr>
          <p:nvPr>
            <p:ph type="dt" sz="half" idx="10"/>
          </p:nvPr>
        </p:nvSpPr>
        <p:spPr/>
        <p:txBody>
          <a:bodyPr/>
          <a:lstStyle/>
          <a:p>
            <a:fld id="{EA75BCE9-3099-4D10-AD09-896A7FACD721}" type="datetimeFigureOut">
              <a:rPr lang="en-US" smtClean="0"/>
              <a:t>8/22/2025</a:t>
            </a:fld>
            <a:endParaRPr lang="en-US"/>
          </a:p>
        </p:txBody>
      </p:sp>
      <p:sp>
        <p:nvSpPr>
          <p:cNvPr id="5" name="Footer Placeholder 4">
            <a:extLst>
              <a:ext uri="{FF2B5EF4-FFF2-40B4-BE49-F238E27FC236}">
                <a16:creationId xmlns:a16="http://schemas.microsoft.com/office/drawing/2014/main" id="{106587F2-D140-E094-7BA2-C26EA46B28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7D5F5B-8D92-EAF4-F322-96CFDD77BDC5}"/>
              </a:ext>
            </a:extLst>
          </p:cNvPr>
          <p:cNvSpPr>
            <a:spLocks noGrp="1"/>
          </p:cNvSpPr>
          <p:nvPr>
            <p:ph type="sldNum" sz="quarter" idx="12"/>
          </p:nvPr>
        </p:nvSpPr>
        <p:spPr/>
        <p:txBody>
          <a:bodyPr/>
          <a:lstStyle/>
          <a:p>
            <a:fld id="{C474797C-3817-4CD4-9696-7A5455103A19}" type="slidenum">
              <a:rPr lang="en-US" smtClean="0"/>
              <a:t>‹#›</a:t>
            </a:fld>
            <a:endParaRPr lang="en-US"/>
          </a:p>
        </p:txBody>
      </p:sp>
    </p:spTree>
    <p:extLst>
      <p:ext uri="{BB962C8B-B14F-4D97-AF65-F5344CB8AC3E}">
        <p14:creationId xmlns:p14="http://schemas.microsoft.com/office/powerpoint/2010/main" val="32847154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7BA40A-ACF9-6764-3618-5635EBC989A7}"/>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7508DB2-8D5A-30AB-6AD3-9FC1D734922A}"/>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760D62-8C94-E8CF-B387-A3626295677B}"/>
              </a:ext>
            </a:extLst>
          </p:cNvPr>
          <p:cNvSpPr>
            <a:spLocks noGrp="1"/>
          </p:cNvSpPr>
          <p:nvPr>
            <p:ph type="dt" sz="half" idx="10"/>
          </p:nvPr>
        </p:nvSpPr>
        <p:spPr/>
        <p:txBody>
          <a:bodyPr/>
          <a:lstStyle/>
          <a:p>
            <a:fld id="{EA75BCE9-3099-4D10-AD09-896A7FACD721}" type="datetimeFigureOut">
              <a:rPr lang="en-US" smtClean="0"/>
              <a:t>8/22/2025</a:t>
            </a:fld>
            <a:endParaRPr lang="en-US"/>
          </a:p>
        </p:txBody>
      </p:sp>
      <p:sp>
        <p:nvSpPr>
          <p:cNvPr id="5" name="Footer Placeholder 4">
            <a:extLst>
              <a:ext uri="{FF2B5EF4-FFF2-40B4-BE49-F238E27FC236}">
                <a16:creationId xmlns:a16="http://schemas.microsoft.com/office/drawing/2014/main" id="{6016CD5B-1647-5135-FD4F-FF8D2A9958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9C112-F05F-46C9-2EB7-A6EB1DAC1DE0}"/>
              </a:ext>
            </a:extLst>
          </p:cNvPr>
          <p:cNvSpPr>
            <a:spLocks noGrp="1"/>
          </p:cNvSpPr>
          <p:nvPr>
            <p:ph type="sldNum" sz="quarter" idx="12"/>
          </p:nvPr>
        </p:nvSpPr>
        <p:spPr/>
        <p:txBody>
          <a:bodyPr/>
          <a:lstStyle/>
          <a:p>
            <a:fld id="{C474797C-3817-4CD4-9696-7A5455103A19}" type="slidenum">
              <a:rPr lang="en-US" smtClean="0"/>
              <a:t>‹#›</a:t>
            </a:fld>
            <a:endParaRPr lang="en-US"/>
          </a:p>
        </p:txBody>
      </p:sp>
    </p:spTree>
    <p:extLst>
      <p:ext uri="{BB962C8B-B14F-4D97-AF65-F5344CB8AC3E}">
        <p14:creationId xmlns:p14="http://schemas.microsoft.com/office/powerpoint/2010/main" val="33836344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ver Page with Phot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EA30DCE-6A57-4C7E-B477-18BB7A0EADB3}"/>
              </a:ext>
            </a:extLst>
          </p:cNvPr>
          <p:cNvSpPr/>
          <p:nvPr userDrawn="1"/>
        </p:nvSpPr>
        <p:spPr>
          <a:xfrm>
            <a:off x="0" y="4660900"/>
            <a:ext cx="9142413" cy="2197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2000">
              <a:solidFill>
                <a:schemeClr val="bg1"/>
              </a:solidFill>
              <a:cs typeface="Open Sans Bold"/>
            </a:endParaRPr>
          </a:p>
        </p:txBody>
      </p:sp>
      <p:sp>
        <p:nvSpPr>
          <p:cNvPr id="11" name="Rectangle 10">
            <a:extLst>
              <a:ext uri="{FF2B5EF4-FFF2-40B4-BE49-F238E27FC236}">
                <a16:creationId xmlns:a16="http://schemas.microsoft.com/office/drawing/2014/main" id="{5E488174-0202-40D1-9042-4E9D539E54D2}"/>
              </a:ext>
            </a:extLst>
          </p:cNvPr>
          <p:cNvSpPr/>
          <p:nvPr/>
        </p:nvSpPr>
        <p:spPr>
          <a:xfrm>
            <a:off x="7770813" y="0"/>
            <a:ext cx="341312" cy="4648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1350">
              <a:cs typeface="Arial"/>
            </a:endParaRPr>
          </a:p>
        </p:txBody>
      </p:sp>
      <p:sp>
        <p:nvSpPr>
          <p:cNvPr id="12" name="Rectangle 11">
            <a:extLst>
              <a:ext uri="{FF2B5EF4-FFF2-40B4-BE49-F238E27FC236}">
                <a16:creationId xmlns:a16="http://schemas.microsoft.com/office/drawing/2014/main" id="{A4D85B04-1E68-4CD8-8ABB-6052E07A0DB1}"/>
              </a:ext>
            </a:extLst>
          </p:cNvPr>
          <p:cNvSpPr/>
          <p:nvPr/>
        </p:nvSpPr>
        <p:spPr>
          <a:xfrm>
            <a:off x="8112125" y="0"/>
            <a:ext cx="1030288" cy="4648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1350">
              <a:cs typeface="Arial"/>
            </a:endParaRPr>
          </a:p>
        </p:txBody>
      </p:sp>
      <p:pic>
        <p:nvPicPr>
          <p:cNvPr id="13" name="Picture 11">
            <a:extLst>
              <a:ext uri="{FF2B5EF4-FFF2-40B4-BE49-F238E27FC236}">
                <a16:creationId xmlns:a16="http://schemas.microsoft.com/office/drawing/2014/main" id="{E578B5E6-0FCA-4808-884F-D9BA59255A4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2" t="-9975" r="-5403" b="-8932"/>
          <a:stretch>
            <a:fillRect/>
          </a:stretch>
        </p:blipFill>
        <p:spPr bwMode="auto">
          <a:xfrm>
            <a:off x="457200" y="6319838"/>
            <a:ext cx="13843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icture Placeholder 5"/>
          <p:cNvSpPr>
            <a:spLocks noGrp="1"/>
          </p:cNvSpPr>
          <p:nvPr>
            <p:ph type="pic" sz="quarter" idx="10"/>
          </p:nvPr>
        </p:nvSpPr>
        <p:spPr>
          <a:xfrm>
            <a:off x="-1" y="1"/>
            <a:ext cx="7772400" cy="4648198"/>
          </a:xfrm>
          <a:solidFill>
            <a:schemeClr val="bg1">
              <a:lumMod val="95000"/>
            </a:schemeClr>
          </a:solidFill>
        </p:spPr>
        <p:txBody>
          <a:bodyPr rtlCol="0" anchor="ctr">
            <a:noAutofit/>
          </a:bodyPr>
          <a:lstStyle>
            <a:lvl1pPr algn="ctr">
              <a:defRPr sz="9600" b="0" i="0">
                <a:solidFill>
                  <a:schemeClr val="bg1">
                    <a:lumMod val="85000"/>
                  </a:schemeClr>
                </a:solidFill>
                <a:latin typeface="+mn-lt"/>
                <a:cs typeface="Arial"/>
              </a:defRPr>
            </a:lvl1pPr>
          </a:lstStyle>
          <a:p>
            <a:pPr lvl="0"/>
            <a:r>
              <a:rPr lang="en-US" noProof="0"/>
              <a:t>Click icon to add picture</a:t>
            </a:r>
          </a:p>
        </p:txBody>
      </p:sp>
      <p:sp>
        <p:nvSpPr>
          <p:cNvPr id="10" name="Title 1"/>
          <p:cNvSpPr>
            <a:spLocks noGrp="1"/>
          </p:cNvSpPr>
          <p:nvPr>
            <p:ph type="ctrTitle"/>
          </p:nvPr>
        </p:nvSpPr>
        <p:spPr bwMode="white">
          <a:xfrm>
            <a:off x="442911" y="4854554"/>
            <a:ext cx="7327116" cy="615553"/>
          </a:xfrm>
        </p:spPr>
        <p:txBody>
          <a:bodyPr anchor="b"/>
          <a:lstStyle>
            <a:lvl1pPr algn="l">
              <a:lnSpc>
                <a:spcPct val="80000"/>
              </a:lnSpc>
              <a:defRPr sz="3400" b="1" i="0" cap="none" baseline="0">
                <a:solidFill>
                  <a:schemeClr val="tx1"/>
                </a:solidFill>
                <a:latin typeface="+mj-lt"/>
                <a:cs typeface="Georgia Bold" charset="0"/>
              </a:defRPr>
            </a:lvl1pPr>
          </a:lstStyle>
          <a:p>
            <a:r>
              <a:rPr lang="en-US"/>
              <a:t>Click to edit Master title style</a:t>
            </a:r>
          </a:p>
        </p:txBody>
      </p:sp>
      <p:sp>
        <p:nvSpPr>
          <p:cNvPr id="9" name="Subtitle 2"/>
          <p:cNvSpPr>
            <a:spLocks noGrp="1"/>
          </p:cNvSpPr>
          <p:nvPr>
            <p:ph type="subTitle" idx="1"/>
          </p:nvPr>
        </p:nvSpPr>
        <p:spPr bwMode="white">
          <a:xfrm>
            <a:off x="442912" y="5599400"/>
            <a:ext cx="7327116" cy="231825"/>
          </a:xfrm>
        </p:spPr>
        <p:txBody>
          <a:bodyPr anchor="ctr">
            <a:noAutofit/>
          </a:bodyPr>
          <a:lstStyle>
            <a:lvl1pPr marL="0" indent="0" algn="l">
              <a:lnSpc>
                <a:spcPct val="80000"/>
              </a:lnSpc>
              <a:spcBef>
                <a:spcPts val="300"/>
              </a:spcBef>
              <a:buNone/>
              <a:defRPr sz="1800" b="0" i="0" cap="none" spc="0" baseline="0">
                <a:solidFill>
                  <a:schemeClr val="tx1"/>
                </a:solidFill>
                <a:latin typeface="+mn-lt"/>
                <a:cs typeface="Arial"/>
              </a:defRPr>
            </a:lvl1pPr>
            <a:lvl2pPr marL="456758" indent="0" algn="ctr">
              <a:buNone/>
              <a:defRPr>
                <a:solidFill>
                  <a:schemeClr val="tx1">
                    <a:tint val="75000"/>
                  </a:schemeClr>
                </a:solidFill>
              </a:defRPr>
            </a:lvl2pPr>
            <a:lvl3pPr marL="913514" indent="0" algn="ctr">
              <a:buNone/>
              <a:defRPr>
                <a:solidFill>
                  <a:schemeClr val="tx1">
                    <a:tint val="75000"/>
                  </a:schemeClr>
                </a:solidFill>
              </a:defRPr>
            </a:lvl3pPr>
            <a:lvl4pPr marL="1370274" indent="0" algn="ctr">
              <a:buNone/>
              <a:defRPr>
                <a:solidFill>
                  <a:schemeClr val="tx1">
                    <a:tint val="75000"/>
                  </a:schemeClr>
                </a:solidFill>
              </a:defRPr>
            </a:lvl4pPr>
            <a:lvl5pPr marL="1827029" indent="0" algn="ctr">
              <a:buNone/>
              <a:defRPr>
                <a:solidFill>
                  <a:schemeClr val="tx1">
                    <a:tint val="75000"/>
                  </a:schemeClr>
                </a:solidFill>
              </a:defRPr>
            </a:lvl5pPr>
            <a:lvl6pPr marL="2283788" indent="0" algn="ctr">
              <a:buNone/>
              <a:defRPr>
                <a:solidFill>
                  <a:schemeClr val="tx1">
                    <a:tint val="75000"/>
                  </a:schemeClr>
                </a:solidFill>
              </a:defRPr>
            </a:lvl6pPr>
            <a:lvl7pPr marL="2740546" indent="0" algn="ctr">
              <a:buNone/>
              <a:defRPr>
                <a:solidFill>
                  <a:schemeClr val="tx1">
                    <a:tint val="75000"/>
                  </a:schemeClr>
                </a:solidFill>
              </a:defRPr>
            </a:lvl7pPr>
            <a:lvl8pPr marL="3197300" indent="0" algn="ctr">
              <a:buNone/>
              <a:defRPr>
                <a:solidFill>
                  <a:schemeClr val="tx1">
                    <a:tint val="75000"/>
                  </a:schemeClr>
                </a:solidFill>
              </a:defRPr>
            </a:lvl8pPr>
            <a:lvl9pPr marL="3654061" indent="0" algn="ctr">
              <a:buNone/>
              <a:defRPr>
                <a:solidFill>
                  <a:schemeClr val="tx1">
                    <a:tint val="75000"/>
                  </a:schemeClr>
                </a:solidFill>
              </a:defRPr>
            </a:lvl9pPr>
          </a:lstStyle>
          <a:p>
            <a:r>
              <a:rPr lang="en-US"/>
              <a:t>Click to edit Master subtitle style</a:t>
            </a:r>
          </a:p>
        </p:txBody>
      </p:sp>
      <p:sp>
        <p:nvSpPr>
          <p:cNvPr id="7" name="Content Placeholder 6"/>
          <p:cNvSpPr>
            <a:spLocks noGrp="1"/>
          </p:cNvSpPr>
          <p:nvPr>
            <p:ph sz="quarter" idx="19"/>
          </p:nvPr>
        </p:nvSpPr>
        <p:spPr>
          <a:xfrm>
            <a:off x="5354253" y="6230472"/>
            <a:ext cx="1524957" cy="522532"/>
          </a:xfrm>
        </p:spPr>
        <p:txBody>
          <a:bodyPr anchor="ctr"/>
          <a:lstStyle>
            <a:lvl1pPr marL="0" marR="0" indent="0" algn="ctr" defTabSz="914400" rtl="0" eaLnBrk="1" fontAlgn="auto" latinLnBrk="0" hangingPunct="1">
              <a:lnSpc>
                <a:spcPct val="100000"/>
              </a:lnSpc>
              <a:spcBef>
                <a:spcPts val="1200"/>
              </a:spcBef>
              <a:spcAft>
                <a:spcPct val="0"/>
              </a:spcAft>
              <a:buClrTx/>
              <a:buSzTx/>
              <a:buFontTx/>
              <a:buNone/>
              <a:tabLst>
                <a:tab pos="1201738" algn="l"/>
              </a:tabLst>
              <a:defRPr sz="900">
                <a:solidFill>
                  <a:schemeClr val="bg2"/>
                </a:solidFill>
              </a:defRPr>
            </a:lvl1pPr>
          </a:lstStyle>
          <a:p>
            <a:pPr lvl="0"/>
            <a:r>
              <a:rPr lang="en-US"/>
              <a:t>Click to edit Master text styles</a:t>
            </a:r>
          </a:p>
        </p:txBody>
      </p:sp>
      <p:sp>
        <p:nvSpPr>
          <p:cNvPr id="22" name="Content Placeholder 6"/>
          <p:cNvSpPr>
            <a:spLocks noGrp="1"/>
          </p:cNvSpPr>
          <p:nvPr>
            <p:ph sz="quarter" idx="20"/>
          </p:nvPr>
        </p:nvSpPr>
        <p:spPr>
          <a:xfrm>
            <a:off x="7169481" y="6228622"/>
            <a:ext cx="1524957" cy="522532"/>
          </a:xfrm>
        </p:spPr>
        <p:txBody>
          <a:bodyPr anchor="ctr"/>
          <a:lstStyle>
            <a:lvl1pPr marL="0" marR="0" indent="0" algn="ctr" defTabSz="914400" rtl="0" eaLnBrk="1" fontAlgn="auto" latinLnBrk="0" hangingPunct="1">
              <a:lnSpc>
                <a:spcPct val="100000"/>
              </a:lnSpc>
              <a:spcBef>
                <a:spcPts val="1200"/>
              </a:spcBef>
              <a:spcAft>
                <a:spcPct val="0"/>
              </a:spcAft>
              <a:buClrTx/>
              <a:buSzTx/>
              <a:buFontTx/>
              <a:buNone/>
              <a:tabLst>
                <a:tab pos="1201738" algn="l"/>
              </a:tabLst>
              <a:defRPr sz="9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811292972"/>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Cover Page - Reverse Log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BBAF72-E83F-475A-9FD8-9FFDAE193CF6}"/>
              </a:ext>
            </a:extLst>
          </p:cNvPr>
          <p:cNvSpPr/>
          <p:nvPr userDrawn="1"/>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pic>
        <p:nvPicPr>
          <p:cNvPr id="5" name="Picture 9">
            <a:extLst>
              <a:ext uri="{FF2B5EF4-FFF2-40B4-BE49-F238E27FC236}">
                <a16:creationId xmlns:a16="http://schemas.microsoft.com/office/drawing/2014/main" id="{0AC632E6-DF5D-4709-B85A-21DF6B9344E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7423" t="21906" r="7899" b="21677"/>
          <a:stretch>
            <a:fillRect/>
          </a:stretch>
        </p:blipFill>
        <p:spPr bwMode="auto">
          <a:xfrm>
            <a:off x="400050" y="6308725"/>
            <a:ext cx="14208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ctrTitle"/>
          </p:nvPr>
        </p:nvSpPr>
        <p:spPr bwMode="white">
          <a:xfrm>
            <a:off x="457200" y="3987483"/>
            <a:ext cx="5097090" cy="1215588"/>
          </a:xfrm>
        </p:spPr>
        <p:txBody>
          <a:bodyPr anchor="b"/>
          <a:lstStyle>
            <a:lvl1pPr algn="l">
              <a:lnSpc>
                <a:spcPct val="80000"/>
              </a:lnSpc>
              <a:defRPr sz="3600" b="1" i="0" cap="none" baseline="0">
                <a:solidFill>
                  <a:srgbClr val="FFFFFF"/>
                </a:solidFill>
                <a:latin typeface="+mj-lt"/>
                <a:cs typeface="Georgia Bold" charset="0"/>
              </a:defRPr>
            </a:lvl1pPr>
          </a:lstStyle>
          <a:p>
            <a:r>
              <a:rPr lang="en-US"/>
              <a:t>Click to edit Master title style</a:t>
            </a:r>
          </a:p>
        </p:txBody>
      </p:sp>
      <p:sp>
        <p:nvSpPr>
          <p:cNvPr id="14" name="Subtitle 2"/>
          <p:cNvSpPr>
            <a:spLocks noGrp="1"/>
          </p:cNvSpPr>
          <p:nvPr>
            <p:ph type="subTitle" idx="1"/>
          </p:nvPr>
        </p:nvSpPr>
        <p:spPr bwMode="white">
          <a:xfrm>
            <a:off x="457200" y="5345291"/>
            <a:ext cx="3896359" cy="335328"/>
          </a:xfrm>
        </p:spPr>
        <p:txBody>
          <a:bodyPr>
            <a:noAutofit/>
          </a:bodyPr>
          <a:lstStyle>
            <a:lvl1pPr marL="0" indent="0" algn="l">
              <a:lnSpc>
                <a:spcPct val="80000"/>
              </a:lnSpc>
              <a:spcBef>
                <a:spcPts val="300"/>
              </a:spcBef>
              <a:buNone/>
              <a:defRPr sz="1100" b="0" i="0" cap="none" spc="0" baseline="0">
                <a:solidFill>
                  <a:srgbClr val="FFFFFF"/>
                </a:solidFill>
                <a:latin typeface="+mn-lt"/>
                <a:cs typeface="Arial"/>
              </a:defRPr>
            </a:lvl1pPr>
            <a:lvl2pPr marL="456758" indent="0" algn="ctr">
              <a:buNone/>
              <a:defRPr>
                <a:solidFill>
                  <a:schemeClr val="tx1">
                    <a:tint val="75000"/>
                  </a:schemeClr>
                </a:solidFill>
              </a:defRPr>
            </a:lvl2pPr>
            <a:lvl3pPr marL="913514" indent="0" algn="ctr">
              <a:buNone/>
              <a:defRPr>
                <a:solidFill>
                  <a:schemeClr val="tx1">
                    <a:tint val="75000"/>
                  </a:schemeClr>
                </a:solidFill>
              </a:defRPr>
            </a:lvl3pPr>
            <a:lvl4pPr marL="1370274" indent="0" algn="ctr">
              <a:buNone/>
              <a:defRPr>
                <a:solidFill>
                  <a:schemeClr val="tx1">
                    <a:tint val="75000"/>
                  </a:schemeClr>
                </a:solidFill>
              </a:defRPr>
            </a:lvl4pPr>
            <a:lvl5pPr marL="1827029" indent="0" algn="ctr">
              <a:buNone/>
              <a:defRPr>
                <a:solidFill>
                  <a:schemeClr val="tx1">
                    <a:tint val="75000"/>
                  </a:schemeClr>
                </a:solidFill>
              </a:defRPr>
            </a:lvl5pPr>
            <a:lvl6pPr marL="2283788" indent="0" algn="ctr">
              <a:buNone/>
              <a:defRPr>
                <a:solidFill>
                  <a:schemeClr val="tx1">
                    <a:tint val="75000"/>
                  </a:schemeClr>
                </a:solidFill>
              </a:defRPr>
            </a:lvl6pPr>
            <a:lvl7pPr marL="2740546" indent="0" algn="ctr">
              <a:buNone/>
              <a:defRPr>
                <a:solidFill>
                  <a:schemeClr val="tx1">
                    <a:tint val="75000"/>
                  </a:schemeClr>
                </a:solidFill>
              </a:defRPr>
            </a:lvl7pPr>
            <a:lvl8pPr marL="3197300" indent="0" algn="ctr">
              <a:buNone/>
              <a:defRPr>
                <a:solidFill>
                  <a:schemeClr val="tx1">
                    <a:tint val="75000"/>
                  </a:schemeClr>
                </a:solidFill>
              </a:defRPr>
            </a:lvl8pPr>
            <a:lvl9pPr marL="3654061"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951010063"/>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ver Page - Filmstrip">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EF6311E-2100-427F-96EE-5BBA446F4798}"/>
              </a:ext>
            </a:extLst>
          </p:cNvPr>
          <p:cNvSpPr/>
          <p:nvPr userDrawn="1"/>
        </p:nvSpPr>
        <p:spPr>
          <a:xfrm>
            <a:off x="0" y="0"/>
            <a:ext cx="7773988" cy="60277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sp>
        <p:nvSpPr>
          <p:cNvPr id="7" name="Rectangle 6">
            <a:extLst>
              <a:ext uri="{FF2B5EF4-FFF2-40B4-BE49-F238E27FC236}">
                <a16:creationId xmlns:a16="http://schemas.microsoft.com/office/drawing/2014/main" id="{541EE360-3C3B-4F17-8D03-8DC79D9DFA91}"/>
              </a:ext>
            </a:extLst>
          </p:cNvPr>
          <p:cNvSpPr/>
          <p:nvPr userDrawn="1"/>
        </p:nvSpPr>
        <p:spPr>
          <a:xfrm>
            <a:off x="7770813" y="0"/>
            <a:ext cx="339725" cy="60277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sp>
        <p:nvSpPr>
          <p:cNvPr id="8" name="Rectangle 7">
            <a:extLst>
              <a:ext uri="{FF2B5EF4-FFF2-40B4-BE49-F238E27FC236}">
                <a16:creationId xmlns:a16="http://schemas.microsoft.com/office/drawing/2014/main" id="{C329E0CC-702A-487A-980E-E4E503B113E3}"/>
              </a:ext>
            </a:extLst>
          </p:cNvPr>
          <p:cNvSpPr/>
          <p:nvPr userDrawn="1"/>
        </p:nvSpPr>
        <p:spPr>
          <a:xfrm>
            <a:off x="8110538" y="0"/>
            <a:ext cx="1033462" cy="60277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sp>
        <p:nvSpPr>
          <p:cNvPr id="11" name="Rectangle 10">
            <a:extLst>
              <a:ext uri="{FF2B5EF4-FFF2-40B4-BE49-F238E27FC236}">
                <a16:creationId xmlns:a16="http://schemas.microsoft.com/office/drawing/2014/main" id="{84C15A7B-B2A8-4C7E-A3A5-87612BED3616}"/>
              </a:ext>
            </a:extLst>
          </p:cNvPr>
          <p:cNvSpPr/>
          <p:nvPr userDrawn="1"/>
        </p:nvSpPr>
        <p:spPr>
          <a:xfrm>
            <a:off x="0" y="6145213"/>
            <a:ext cx="9142413" cy="7127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2000">
              <a:solidFill>
                <a:schemeClr val="bg1"/>
              </a:solidFill>
              <a:cs typeface="Open Sans Bold"/>
            </a:endParaRPr>
          </a:p>
        </p:txBody>
      </p:sp>
      <p:pic>
        <p:nvPicPr>
          <p:cNvPr id="12" name="Picture 12">
            <a:extLst>
              <a:ext uri="{FF2B5EF4-FFF2-40B4-BE49-F238E27FC236}">
                <a16:creationId xmlns:a16="http://schemas.microsoft.com/office/drawing/2014/main" id="{1757E512-FD12-4461-ABEA-66C1E36348E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2" t="-9975" r="-5403" b="-8932"/>
          <a:stretch>
            <a:fillRect/>
          </a:stretch>
        </p:blipFill>
        <p:spPr bwMode="auto">
          <a:xfrm>
            <a:off x="457200" y="6319838"/>
            <a:ext cx="13843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ctrTitle"/>
          </p:nvPr>
        </p:nvSpPr>
        <p:spPr bwMode="white">
          <a:xfrm>
            <a:off x="457199" y="3594839"/>
            <a:ext cx="6712281" cy="1215588"/>
          </a:xfrm>
        </p:spPr>
        <p:txBody>
          <a:bodyPr anchor="b"/>
          <a:lstStyle>
            <a:lvl1pPr algn="l">
              <a:lnSpc>
                <a:spcPct val="80000"/>
              </a:lnSpc>
              <a:defRPr sz="3600" b="1" i="0" cap="none" baseline="0">
                <a:solidFill>
                  <a:srgbClr val="FFFFFF"/>
                </a:solidFill>
                <a:latin typeface="+mj-lt"/>
                <a:cs typeface="Georgia Bold" charset="0"/>
              </a:defRPr>
            </a:lvl1pPr>
          </a:lstStyle>
          <a:p>
            <a:r>
              <a:rPr lang="en-US"/>
              <a:t>Click to edit Master title style</a:t>
            </a:r>
          </a:p>
        </p:txBody>
      </p:sp>
      <p:sp>
        <p:nvSpPr>
          <p:cNvPr id="10" name="Subtitle 2"/>
          <p:cNvSpPr>
            <a:spLocks noGrp="1"/>
          </p:cNvSpPr>
          <p:nvPr>
            <p:ph type="subTitle" idx="1"/>
          </p:nvPr>
        </p:nvSpPr>
        <p:spPr bwMode="white">
          <a:xfrm>
            <a:off x="448234" y="4957295"/>
            <a:ext cx="6713113" cy="224305"/>
          </a:xfrm>
        </p:spPr>
        <p:txBody>
          <a:bodyPr>
            <a:noAutofit/>
          </a:bodyPr>
          <a:lstStyle>
            <a:lvl1pPr marL="0" indent="0" algn="l">
              <a:lnSpc>
                <a:spcPct val="80000"/>
              </a:lnSpc>
              <a:spcBef>
                <a:spcPts val="300"/>
              </a:spcBef>
              <a:buNone/>
              <a:defRPr sz="1800" b="0" i="0" cap="none" spc="0" baseline="0">
                <a:solidFill>
                  <a:srgbClr val="FFFFFF"/>
                </a:solidFill>
                <a:latin typeface="+mn-lt"/>
                <a:cs typeface="Arial"/>
              </a:defRPr>
            </a:lvl1pPr>
            <a:lvl2pPr marL="456758" indent="0" algn="ctr">
              <a:buNone/>
              <a:defRPr>
                <a:solidFill>
                  <a:schemeClr val="tx1">
                    <a:tint val="75000"/>
                  </a:schemeClr>
                </a:solidFill>
              </a:defRPr>
            </a:lvl2pPr>
            <a:lvl3pPr marL="913514" indent="0" algn="ctr">
              <a:buNone/>
              <a:defRPr>
                <a:solidFill>
                  <a:schemeClr val="tx1">
                    <a:tint val="75000"/>
                  </a:schemeClr>
                </a:solidFill>
              </a:defRPr>
            </a:lvl3pPr>
            <a:lvl4pPr marL="1370274" indent="0" algn="ctr">
              <a:buNone/>
              <a:defRPr>
                <a:solidFill>
                  <a:schemeClr val="tx1">
                    <a:tint val="75000"/>
                  </a:schemeClr>
                </a:solidFill>
              </a:defRPr>
            </a:lvl4pPr>
            <a:lvl5pPr marL="1827029" indent="0" algn="ctr">
              <a:buNone/>
              <a:defRPr>
                <a:solidFill>
                  <a:schemeClr val="tx1">
                    <a:tint val="75000"/>
                  </a:schemeClr>
                </a:solidFill>
              </a:defRPr>
            </a:lvl5pPr>
            <a:lvl6pPr marL="2283788" indent="0" algn="ctr">
              <a:buNone/>
              <a:defRPr>
                <a:solidFill>
                  <a:schemeClr val="tx1">
                    <a:tint val="75000"/>
                  </a:schemeClr>
                </a:solidFill>
              </a:defRPr>
            </a:lvl6pPr>
            <a:lvl7pPr marL="2740546" indent="0" algn="ctr">
              <a:buNone/>
              <a:defRPr>
                <a:solidFill>
                  <a:schemeClr val="tx1">
                    <a:tint val="75000"/>
                  </a:schemeClr>
                </a:solidFill>
              </a:defRPr>
            </a:lvl7pPr>
            <a:lvl8pPr marL="3197300" indent="0" algn="ctr">
              <a:buNone/>
              <a:defRPr>
                <a:solidFill>
                  <a:schemeClr val="tx1">
                    <a:tint val="75000"/>
                  </a:schemeClr>
                </a:solidFill>
              </a:defRPr>
            </a:lvl8pPr>
            <a:lvl9pPr marL="3654061" indent="0" algn="ctr">
              <a:buNone/>
              <a:defRPr>
                <a:solidFill>
                  <a:schemeClr val="tx1">
                    <a:tint val="75000"/>
                  </a:schemeClr>
                </a:solidFill>
              </a:defRPr>
            </a:lvl9pPr>
          </a:lstStyle>
          <a:p>
            <a:r>
              <a:rPr lang="en-US"/>
              <a:t>Click to edit Master subtitle style</a:t>
            </a:r>
          </a:p>
        </p:txBody>
      </p:sp>
      <p:sp>
        <p:nvSpPr>
          <p:cNvPr id="16" name="Content Placeholder 6"/>
          <p:cNvSpPr>
            <a:spLocks noGrp="1"/>
          </p:cNvSpPr>
          <p:nvPr>
            <p:ph sz="quarter" idx="19"/>
          </p:nvPr>
        </p:nvSpPr>
        <p:spPr>
          <a:xfrm>
            <a:off x="5354253" y="6230472"/>
            <a:ext cx="1524957" cy="522532"/>
          </a:xfrm>
        </p:spPr>
        <p:txBody>
          <a:bodyPr anchor="ctr"/>
          <a:lstStyle>
            <a:lvl1pPr marL="0" marR="0" indent="0" algn="ctr" defTabSz="914400" rtl="0" eaLnBrk="1" fontAlgn="auto" latinLnBrk="0" hangingPunct="1">
              <a:lnSpc>
                <a:spcPct val="100000"/>
              </a:lnSpc>
              <a:spcBef>
                <a:spcPts val="1200"/>
              </a:spcBef>
              <a:spcAft>
                <a:spcPct val="0"/>
              </a:spcAft>
              <a:buClrTx/>
              <a:buSzTx/>
              <a:buFontTx/>
              <a:buNone/>
              <a:tabLst>
                <a:tab pos="1201738" algn="l"/>
              </a:tabLst>
              <a:defRPr sz="900">
                <a:solidFill>
                  <a:schemeClr val="bg2"/>
                </a:solidFill>
              </a:defRPr>
            </a:lvl1pPr>
          </a:lstStyle>
          <a:p>
            <a:pPr lvl="0"/>
            <a:r>
              <a:rPr lang="en-US"/>
              <a:t>Click to edit Master text styles</a:t>
            </a:r>
          </a:p>
        </p:txBody>
      </p:sp>
      <p:sp>
        <p:nvSpPr>
          <p:cNvPr id="17" name="Content Placeholder 6"/>
          <p:cNvSpPr>
            <a:spLocks noGrp="1"/>
          </p:cNvSpPr>
          <p:nvPr>
            <p:ph sz="quarter" idx="20"/>
          </p:nvPr>
        </p:nvSpPr>
        <p:spPr>
          <a:xfrm>
            <a:off x="7169481" y="6228622"/>
            <a:ext cx="1524957" cy="522532"/>
          </a:xfrm>
        </p:spPr>
        <p:txBody>
          <a:bodyPr anchor="ctr"/>
          <a:lstStyle>
            <a:lvl1pPr marL="0" marR="0" indent="0" algn="ctr" defTabSz="914400" rtl="0" eaLnBrk="1" fontAlgn="auto" latinLnBrk="0" hangingPunct="1">
              <a:lnSpc>
                <a:spcPct val="100000"/>
              </a:lnSpc>
              <a:spcBef>
                <a:spcPts val="1200"/>
              </a:spcBef>
              <a:spcAft>
                <a:spcPct val="0"/>
              </a:spcAft>
              <a:buClrTx/>
              <a:buSzTx/>
              <a:buFontTx/>
              <a:buNone/>
              <a:tabLst>
                <a:tab pos="1201738" algn="l"/>
              </a:tabLst>
              <a:defRPr sz="9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2635130761"/>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ver Page - White">
    <p:spTree>
      <p:nvGrpSpPr>
        <p:cNvPr id="1" name=""/>
        <p:cNvGrpSpPr/>
        <p:nvPr/>
      </p:nvGrpSpPr>
      <p:grpSpPr>
        <a:xfrm>
          <a:off x="0" y="0"/>
          <a:ext cx="0" cy="0"/>
          <a:chOff x="0" y="0"/>
          <a:chExt cx="0" cy="0"/>
        </a:xfrm>
      </p:grpSpPr>
      <p:sp>
        <p:nvSpPr>
          <p:cNvPr id="9" name="Title 1"/>
          <p:cNvSpPr>
            <a:spLocks noGrp="1"/>
          </p:cNvSpPr>
          <p:nvPr>
            <p:ph type="ctrTitle"/>
          </p:nvPr>
        </p:nvSpPr>
        <p:spPr bwMode="white">
          <a:xfrm>
            <a:off x="457200" y="3987483"/>
            <a:ext cx="5097090" cy="1215588"/>
          </a:xfrm>
        </p:spPr>
        <p:txBody>
          <a:bodyPr anchor="b"/>
          <a:lstStyle>
            <a:lvl1pPr algn="l">
              <a:lnSpc>
                <a:spcPct val="80000"/>
              </a:lnSpc>
              <a:defRPr sz="3600" b="1" i="0" cap="none" baseline="0">
                <a:solidFill>
                  <a:schemeClr val="accent1"/>
                </a:solidFill>
                <a:latin typeface="+mj-lt"/>
                <a:cs typeface="Georgia Bold" charset="0"/>
              </a:defRPr>
            </a:lvl1pPr>
          </a:lstStyle>
          <a:p>
            <a:r>
              <a:rPr lang="en-US"/>
              <a:t>Click to edit Master title style</a:t>
            </a:r>
          </a:p>
        </p:txBody>
      </p:sp>
      <p:sp>
        <p:nvSpPr>
          <p:cNvPr id="10" name="Subtitle 2"/>
          <p:cNvSpPr>
            <a:spLocks noGrp="1"/>
          </p:cNvSpPr>
          <p:nvPr>
            <p:ph type="subTitle" idx="1"/>
          </p:nvPr>
        </p:nvSpPr>
        <p:spPr bwMode="white">
          <a:xfrm>
            <a:off x="457200" y="5345291"/>
            <a:ext cx="5097722" cy="335328"/>
          </a:xfrm>
        </p:spPr>
        <p:txBody>
          <a:bodyPr>
            <a:noAutofit/>
          </a:bodyPr>
          <a:lstStyle>
            <a:lvl1pPr marL="0" indent="0" algn="l">
              <a:lnSpc>
                <a:spcPct val="80000"/>
              </a:lnSpc>
              <a:spcBef>
                <a:spcPts val="300"/>
              </a:spcBef>
              <a:buNone/>
              <a:defRPr sz="1100" b="0" i="0" cap="none" spc="0" baseline="0">
                <a:solidFill>
                  <a:schemeClr val="accent1"/>
                </a:solidFill>
                <a:latin typeface="+mn-lt"/>
                <a:cs typeface="Arial"/>
              </a:defRPr>
            </a:lvl1pPr>
            <a:lvl2pPr marL="456758" indent="0" algn="ctr">
              <a:buNone/>
              <a:defRPr>
                <a:solidFill>
                  <a:schemeClr val="tx1">
                    <a:tint val="75000"/>
                  </a:schemeClr>
                </a:solidFill>
              </a:defRPr>
            </a:lvl2pPr>
            <a:lvl3pPr marL="913514" indent="0" algn="ctr">
              <a:buNone/>
              <a:defRPr>
                <a:solidFill>
                  <a:schemeClr val="tx1">
                    <a:tint val="75000"/>
                  </a:schemeClr>
                </a:solidFill>
              </a:defRPr>
            </a:lvl3pPr>
            <a:lvl4pPr marL="1370274" indent="0" algn="ctr">
              <a:buNone/>
              <a:defRPr>
                <a:solidFill>
                  <a:schemeClr val="tx1">
                    <a:tint val="75000"/>
                  </a:schemeClr>
                </a:solidFill>
              </a:defRPr>
            </a:lvl4pPr>
            <a:lvl5pPr marL="1827029" indent="0" algn="ctr">
              <a:buNone/>
              <a:defRPr>
                <a:solidFill>
                  <a:schemeClr val="tx1">
                    <a:tint val="75000"/>
                  </a:schemeClr>
                </a:solidFill>
              </a:defRPr>
            </a:lvl5pPr>
            <a:lvl6pPr marL="2283788" indent="0" algn="ctr">
              <a:buNone/>
              <a:defRPr>
                <a:solidFill>
                  <a:schemeClr val="tx1">
                    <a:tint val="75000"/>
                  </a:schemeClr>
                </a:solidFill>
              </a:defRPr>
            </a:lvl6pPr>
            <a:lvl7pPr marL="2740546" indent="0" algn="ctr">
              <a:buNone/>
              <a:defRPr>
                <a:solidFill>
                  <a:schemeClr val="tx1">
                    <a:tint val="75000"/>
                  </a:schemeClr>
                </a:solidFill>
              </a:defRPr>
            </a:lvl7pPr>
            <a:lvl8pPr marL="3197300" indent="0" algn="ctr">
              <a:buNone/>
              <a:defRPr>
                <a:solidFill>
                  <a:schemeClr val="tx1">
                    <a:tint val="75000"/>
                  </a:schemeClr>
                </a:solidFill>
              </a:defRPr>
            </a:lvl8pPr>
            <a:lvl9pPr marL="3654061" indent="0" algn="ctr">
              <a:buNone/>
              <a:defRPr>
                <a:solidFill>
                  <a:schemeClr val="tx1">
                    <a:tint val="75000"/>
                  </a:schemeClr>
                </a:solidFill>
              </a:defRPr>
            </a:lvl9pPr>
          </a:lstStyle>
          <a:p>
            <a:r>
              <a:rPr lang="en-US"/>
              <a:t>Click to edit Master subtitle style</a:t>
            </a:r>
          </a:p>
        </p:txBody>
      </p:sp>
      <p:sp>
        <p:nvSpPr>
          <p:cNvPr id="5" name="Text Placeholder 3"/>
          <p:cNvSpPr>
            <a:spLocks noGrp="1"/>
          </p:cNvSpPr>
          <p:nvPr>
            <p:ph type="body" sz="quarter" idx="12"/>
          </p:nvPr>
        </p:nvSpPr>
        <p:spPr>
          <a:xfrm>
            <a:off x="5405573" y="6373368"/>
            <a:ext cx="1244528" cy="228600"/>
          </a:xfrm>
        </p:spPr>
        <p:txBody>
          <a:bodyPr tIns="45720" bIns="45720" anchor="ctr"/>
          <a:lstStyle>
            <a:lvl1pPr>
              <a:defRPr sz="600" baseline="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3973091695"/>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Divider page with Photo">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67588B5-B6CA-4D44-B19A-0C933DE8AA4A}"/>
              </a:ext>
            </a:extLst>
          </p:cNvPr>
          <p:cNvSpPr/>
          <p:nvPr userDrawn="1"/>
        </p:nvSpPr>
        <p:spPr>
          <a:xfrm>
            <a:off x="7770813" y="0"/>
            <a:ext cx="34131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sp>
        <p:nvSpPr>
          <p:cNvPr id="6" name="Rectangle 5">
            <a:extLst>
              <a:ext uri="{FF2B5EF4-FFF2-40B4-BE49-F238E27FC236}">
                <a16:creationId xmlns:a16="http://schemas.microsoft.com/office/drawing/2014/main" id="{2E7175BF-365C-4F10-82D5-C89C87B47EB7}"/>
              </a:ext>
            </a:extLst>
          </p:cNvPr>
          <p:cNvSpPr/>
          <p:nvPr userDrawn="1"/>
        </p:nvSpPr>
        <p:spPr>
          <a:xfrm>
            <a:off x="8113713" y="0"/>
            <a:ext cx="103028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sp>
        <p:nvSpPr>
          <p:cNvPr id="7" name="Rectangle 10">
            <a:extLst>
              <a:ext uri="{FF2B5EF4-FFF2-40B4-BE49-F238E27FC236}">
                <a16:creationId xmlns:a16="http://schemas.microsoft.com/office/drawing/2014/main" id="{AB398EAD-018B-47D5-AEBB-C42DB14211D3}"/>
              </a:ext>
            </a:extLst>
          </p:cNvPr>
          <p:cNvSpPr>
            <a:spLocks noChangeArrowheads="1"/>
          </p:cNvSpPr>
          <p:nvPr userDrawn="1"/>
        </p:nvSpPr>
        <p:spPr bwMode="auto">
          <a:xfrm>
            <a:off x="4478338" y="3244850"/>
            <a:ext cx="249237" cy="368300"/>
          </a:xfrm>
          <a:prstGeom prst="rect">
            <a:avLst/>
          </a:prstGeom>
          <a:noFill/>
          <a:ln>
            <a:noFill/>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r>
              <a:rPr lang="en-US" altLang="en-US"/>
              <a:t> </a:t>
            </a:r>
          </a:p>
        </p:txBody>
      </p:sp>
      <p:sp>
        <p:nvSpPr>
          <p:cNvPr id="15" name="Picture Placeholder 5"/>
          <p:cNvSpPr>
            <a:spLocks noGrp="1"/>
          </p:cNvSpPr>
          <p:nvPr>
            <p:ph type="pic" sz="quarter" idx="10"/>
          </p:nvPr>
        </p:nvSpPr>
        <p:spPr>
          <a:xfrm>
            <a:off x="0" y="0"/>
            <a:ext cx="7770027" cy="6858000"/>
          </a:xfrm>
          <a:solidFill>
            <a:schemeClr val="bg1">
              <a:lumMod val="95000"/>
            </a:schemeClr>
          </a:solidFill>
        </p:spPr>
        <p:txBody>
          <a:bodyPr rtlCol="0" anchor="ctr">
            <a:noAutofit/>
          </a:bodyPr>
          <a:lstStyle>
            <a:lvl1pPr algn="ctr">
              <a:defRPr sz="7200" b="0" i="0">
                <a:solidFill>
                  <a:schemeClr val="bg1">
                    <a:lumMod val="85000"/>
                  </a:schemeClr>
                </a:solidFill>
                <a:latin typeface="+mn-lt"/>
                <a:cs typeface="Arial"/>
              </a:defRPr>
            </a:lvl1pPr>
          </a:lstStyle>
          <a:p>
            <a:pPr lvl="0"/>
            <a:r>
              <a:rPr lang="en-US" noProof="0"/>
              <a:t>Click icon to add picture</a:t>
            </a:r>
          </a:p>
        </p:txBody>
      </p:sp>
      <p:sp>
        <p:nvSpPr>
          <p:cNvPr id="19" name="Text Placeholder 18"/>
          <p:cNvSpPr>
            <a:spLocks noGrp="1"/>
          </p:cNvSpPr>
          <p:nvPr>
            <p:ph type="body" sz="quarter" idx="11"/>
          </p:nvPr>
        </p:nvSpPr>
        <p:spPr>
          <a:xfrm>
            <a:off x="457200" y="1935163"/>
            <a:ext cx="6208345" cy="2987675"/>
          </a:xfrm>
        </p:spPr>
        <p:txBody>
          <a:bodyPr anchor="ctr"/>
          <a:lstStyle>
            <a:lvl1pPr>
              <a:defRPr sz="4800" b="1" i="0">
                <a:solidFill>
                  <a:schemeClr val="bg1"/>
                </a:solidFill>
                <a:latin typeface="+mj-lt"/>
                <a:ea typeface="Georgia Bold" charset="0"/>
                <a:cs typeface="Georgia Bold" charset="0"/>
              </a:defRPr>
            </a:lvl1pPr>
          </a:lstStyle>
          <a:p>
            <a:pPr lvl="0"/>
            <a:r>
              <a:rPr lang="en-US"/>
              <a:t>Click to edit Master text styles</a:t>
            </a:r>
          </a:p>
        </p:txBody>
      </p:sp>
      <p:sp>
        <p:nvSpPr>
          <p:cNvPr id="11" name="Text Placeholder 4"/>
          <p:cNvSpPr>
            <a:spLocks noGrp="1"/>
          </p:cNvSpPr>
          <p:nvPr>
            <p:ph type="body" sz="quarter" idx="12"/>
          </p:nvPr>
        </p:nvSpPr>
        <p:spPr>
          <a:xfrm>
            <a:off x="266488" y="6357010"/>
            <a:ext cx="1731646" cy="636464"/>
          </a:xfrm>
        </p:spPr>
        <p:txBody>
          <a:bodyPr/>
          <a:lstStyle>
            <a:lvl1pPr marL="342900" indent="-342900">
              <a:buSzPct val="200000"/>
              <a:buFontTx/>
              <a:buBlip>
                <a:blip r:embed="rId2"/>
              </a:buBlip>
              <a:defRPr sz="3750"/>
            </a:lvl1pPr>
            <a:lvl2pPr marL="200025" indent="-200025">
              <a:buFontTx/>
              <a:buBlip>
                <a:blip r:embed="rId3"/>
              </a:buBlip>
              <a:defRPr sz="5000"/>
            </a:lvl2pPr>
            <a:lvl3pPr marL="398463" indent="-200025">
              <a:buFontTx/>
              <a:buBlip>
                <a:blip r:embed="rId3"/>
              </a:buBlip>
              <a:defRPr sz="5000"/>
            </a:lvl3pPr>
            <a:lvl4pPr marL="622300" indent="-200025">
              <a:buFontTx/>
              <a:buBlip>
                <a:blip r:embed="rId3"/>
              </a:buBlip>
              <a:defRPr sz="5000"/>
            </a:lvl4pPr>
            <a:lvl5pPr marL="806450" indent="-182563">
              <a:buFontTx/>
              <a:buBlip>
                <a:blip r:embed="rId3"/>
              </a:buBlip>
              <a:defRPr sz="5000"/>
            </a:lvl5pPr>
          </a:lstStyle>
          <a:p>
            <a:pPr lvl="0"/>
            <a:r>
              <a:rPr lang="en-US"/>
              <a:t>Click to edit Master text styles</a:t>
            </a:r>
          </a:p>
        </p:txBody>
      </p:sp>
    </p:spTree>
    <p:extLst>
      <p:ext uri="{BB962C8B-B14F-4D97-AF65-F5344CB8AC3E}">
        <p14:creationId xmlns:p14="http://schemas.microsoft.com/office/powerpoint/2010/main" val="2975894348"/>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Divider Page - Filmstrip">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285E8D-5054-455A-9ED8-A31E04EFFF4D}"/>
              </a:ext>
            </a:extLst>
          </p:cNvPr>
          <p:cNvSpPr/>
          <p:nvPr userDrawn="1"/>
        </p:nvSpPr>
        <p:spPr>
          <a:xfrm>
            <a:off x="0" y="0"/>
            <a:ext cx="777398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sp>
        <p:nvSpPr>
          <p:cNvPr id="4" name="Rectangle 3">
            <a:extLst>
              <a:ext uri="{FF2B5EF4-FFF2-40B4-BE49-F238E27FC236}">
                <a16:creationId xmlns:a16="http://schemas.microsoft.com/office/drawing/2014/main" id="{F699D855-E2E0-4FAE-8A0B-2A9ACE76C1C2}"/>
              </a:ext>
            </a:extLst>
          </p:cNvPr>
          <p:cNvSpPr/>
          <p:nvPr userDrawn="1"/>
        </p:nvSpPr>
        <p:spPr>
          <a:xfrm>
            <a:off x="7770813"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sp>
        <p:nvSpPr>
          <p:cNvPr id="5" name="Rectangle 4">
            <a:extLst>
              <a:ext uri="{FF2B5EF4-FFF2-40B4-BE49-F238E27FC236}">
                <a16:creationId xmlns:a16="http://schemas.microsoft.com/office/drawing/2014/main" id="{B7A160DB-C9A8-4A50-8E0A-E49B3515F1A7}"/>
              </a:ext>
            </a:extLst>
          </p:cNvPr>
          <p:cNvSpPr/>
          <p:nvPr userDrawn="1"/>
        </p:nvSpPr>
        <p:spPr>
          <a:xfrm>
            <a:off x="8113713" y="0"/>
            <a:ext cx="1030287"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pic>
        <p:nvPicPr>
          <p:cNvPr id="6" name="Picture 11">
            <a:extLst>
              <a:ext uri="{FF2B5EF4-FFF2-40B4-BE49-F238E27FC236}">
                <a16:creationId xmlns:a16="http://schemas.microsoft.com/office/drawing/2014/main" id="{CB56B636-62D7-41B0-9424-E9493D54EB9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7423" t="21906" r="7899" b="21677"/>
          <a:stretch>
            <a:fillRect/>
          </a:stretch>
        </p:blipFill>
        <p:spPr bwMode="auto">
          <a:xfrm>
            <a:off x="400050" y="6308725"/>
            <a:ext cx="14208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8"/>
          <p:cNvSpPr>
            <a:spLocks noGrp="1"/>
          </p:cNvSpPr>
          <p:nvPr>
            <p:ph type="body" sz="quarter" idx="11"/>
          </p:nvPr>
        </p:nvSpPr>
        <p:spPr>
          <a:xfrm>
            <a:off x="457200" y="1935163"/>
            <a:ext cx="6208345" cy="2987675"/>
          </a:xfrm>
        </p:spPr>
        <p:txBody>
          <a:bodyPr anchor="ctr"/>
          <a:lstStyle>
            <a:lvl1pPr>
              <a:defRPr sz="4800" b="1" i="0">
                <a:solidFill>
                  <a:schemeClr val="bg1"/>
                </a:solidFill>
                <a:latin typeface="+mj-lt"/>
                <a:ea typeface="Georgia Bold" charset="0"/>
                <a:cs typeface="Georgia Bold" charset="0"/>
              </a:defRPr>
            </a:lvl1pPr>
          </a:lstStyle>
          <a:p>
            <a:pPr lvl="0"/>
            <a:r>
              <a:rPr lang="en-US"/>
              <a:t>Click to edit Master text styles</a:t>
            </a:r>
          </a:p>
        </p:txBody>
      </p:sp>
    </p:spTree>
    <p:extLst>
      <p:ext uri="{BB962C8B-B14F-4D97-AF65-F5344CB8AC3E}">
        <p14:creationId xmlns:p14="http://schemas.microsoft.com/office/powerpoint/2010/main" val="3032755766"/>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Full-page Statement or Pull-Quo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5EFE2FE-B8CF-4234-A63C-DA65C81C153A}"/>
              </a:ext>
            </a:extLst>
          </p:cNvPr>
          <p:cNvSpPr/>
          <p:nvPr userDrawn="1"/>
        </p:nvSpPr>
        <p:spPr>
          <a:xfrm>
            <a:off x="0" y="0"/>
            <a:ext cx="9144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sp>
        <p:nvSpPr>
          <p:cNvPr id="4" name="Content Placeholder 8">
            <a:extLst>
              <a:ext uri="{FF2B5EF4-FFF2-40B4-BE49-F238E27FC236}">
                <a16:creationId xmlns:a16="http://schemas.microsoft.com/office/drawing/2014/main" id="{18198AB0-858F-4CD6-ACEE-F0FABC23F87D}"/>
              </a:ext>
            </a:extLst>
          </p:cNvPr>
          <p:cNvSpPr txBox="1"/>
          <p:nvPr userDrawn="1"/>
        </p:nvSpPr>
        <p:spPr>
          <a:xfrm>
            <a:off x="8593138" y="6418263"/>
            <a:ext cx="550862" cy="228600"/>
          </a:xfrm>
          <a:prstGeom prst="rect">
            <a:avLst/>
          </a:prstGeom>
        </p:spPr>
        <p:txBody>
          <a:bodyPr anchor="ctr"/>
          <a:lstStyle>
            <a:lvl1pPr>
              <a:tabLst>
                <a:tab pos="1201738" algn="l"/>
              </a:tabLst>
              <a:defRPr>
                <a:solidFill>
                  <a:schemeClr val="tx1"/>
                </a:solidFill>
                <a:latin typeface="Arial" panose="020B0604020202020204" pitchFamily="34" charset="0"/>
              </a:defRPr>
            </a:lvl1pPr>
            <a:lvl2pPr marL="200025" indent="-200025">
              <a:tabLst>
                <a:tab pos="1201738" algn="l"/>
              </a:tabLst>
              <a:defRPr>
                <a:solidFill>
                  <a:schemeClr val="tx1"/>
                </a:solidFill>
                <a:latin typeface="Arial" panose="020B0604020202020204" pitchFamily="34" charset="0"/>
              </a:defRPr>
            </a:lvl2pPr>
            <a:lvl3pPr marL="398463" indent="-200025">
              <a:tabLst>
                <a:tab pos="1201738" algn="l"/>
              </a:tabLst>
              <a:defRPr>
                <a:solidFill>
                  <a:schemeClr val="tx1"/>
                </a:solidFill>
                <a:latin typeface="Arial" panose="020B0604020202020204" pitchFamily="34" charset="0"/>
              </a:defRPr>
            </a:lvl3pPr>
            <a:lvl4pPr marL="622300" indent="-200025">
              <a:tabLst>
                <a:tab pos="1201738" algn="l"/>
              </a:tabLst>
              <a:defRPr>
                <a:solidFill>
                  <a:schemeClr val="tx1"/>
                </a:solidFill>
                <a:latin typeface="Arial" panose="020B0604020202020204" pitchFamily="34" charset="0"/>
              </a:defRPr>
            </a:lvl4pPr>
            <a:lvl5pPr marL="806450" indent="-182563">
              <a:tabLst>
                <a:tab pos="1201738" algn="l"/>
              </a:tabLst>
              <a:defRPr>
                <a:solidFill>
                  <a:schemeClr val="tx1"/>
                </a:solidFill>
                <a:latin typeface="Arial" panose="020B0604020202020204" pitchFamily="34" charset="0"/>
              </a:defRPr>
            </a:lvl5pPr>
            <a:lvl6pPr marL="1263650" indent="-182563" eaLnBrk="0" fontAlgn="base" hangingPunct="0">
              <a:spcBef>
                <a:spcPct val="0"/>
              </a:spcBef>
              <a:spcAft>
                <a:spcPct val="0"/>
              </a:spcAft>
              <a:tabLst>
                <a:tab pos="1201738" algn="l"/>
              </a:tabLst>
              <a:defRPr>
                <a:solidFill>
                  <a:schemeClr val="tx1"/>
                </a:solidFill>
                <a:latin typeface="Arial" panose="020B0604020202020204" pitchFamily="34" charset="0"/>
              </a:defRPr>
            </a:lvl6pPr>
            <a:lvl7pPr marL="1720850" indent="-182563" eaLnBrk="0" fontAlgn="base" hangingPunct="0">
              <a:spcBef>
                <a:spcPct val="0"/>
              </a:spcBef>
              <a:spcAft>
                <a:spcPct val="0"/>
              </a:spcAft>
              <a:tabLst>
                <a:tab pos="1201738" algn="l"/>
              </a:tabLst>
              <a:defRPr>
                <a:solidFill>
                  <a:schemeClr val="tx1"/>
                </a:solidFill>
                <a:latin typeface="Arial" panose="020B0604020202020204" pitchFamily="34" charset="0"/>
              </a:defRPr>
            </a:lvl7pPr>
            <a:lvl8pPr marL="2178050" indent="-182563" eaLnBrk="0" fontAlgn="base" hangingPunct="0">
              <a:spcBef>
                <a:spcPct val="0"/>
              </a:spcBef>
              <a:spcAft>
                <a:spcPct val="0"/>
              </a:spcAft>
              <a:tabLst>
                <a:tab pos="1201738" algn="l"/>
              </a:tabLst>
              <a:defRPr>
                <a:solidFill>
                  <a:schemeClr val="tx1"/>
                </a:solidFill>
                <a:latin typeface="Arial" panose="020B0604020202020204" pitchFamily="34" charset="0"/>
              </a:defRPr>
            </a:lvl8pPr>
            <a:lvl9pPr marL="2635250" indent="-182563" eaLnBrk="0" fontAlgn="base" hangingPunct="0">
              <a:spcBef>
                <a:spcPct val="0"/>
              </a:spcBef>
              <a:spcAft>
                <a:spcPct val="0"/>
              </a:spcAft>
              <a:tabLst>
                <a:tab pos="1201738" algn="l"/>
              </a:tabLst>
              <a:defRPr>
                <a:solidFill>
                  <a:schemeClr val="tx1"/>
                </a:solidFill>
                <a:latin typeface="Arial" panose="020B0604020202020204" pitchFamily="34" charset="0"/>
              </a:defRPr>
            </a:lvl9pPr>
          </a:lstStyle>
          <a:p>
            <a:pPr algn="ctr" eaLnBrk="1" hangingPunct="1">
              <a:spcBef>
                <a:spcPts val="600"/>
              </a:spcBef>
              <a:defRPr/>
            </a:pPr>
            <a:r>
              <a:rPr lang="en-US" altLang="en-US" sz="800">
                <a:solidFill>
                  <a:schemeClr val="bg1"/>
                </a:solidFill>
                <a:cs typeface="Arial" panose="020B0604020202020204" pitchFamily="34" charset="0"/>
              </a:rPr>
              <a:t> </a:t>
            </a:r>
          </a:p>
        </p:txBody>
      </p:sp>
      <p:pic>
        <p:nvPicPr>
          <p:cNvPr id="5" name="Picture 10">
            <a:extLst>
              <a:ext uri="{FF2B5EF4-FFF2-40B4-BE49-F238E27FC236}">
                <a16:creationId xmlns:a16="http://schemas.microsoft.com/office/drawing/2014/main" id="{25BC7F17-7B84-4A6B-8B57-1C1D45FF8E3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7423" t="21906" r="7899" b="21677"/>
          <a:stretch>
            <a:fillRect/>
          </a:stretch>
        </p:blipFill>
        <p:spPr bwMode="auto">
          <a:xfrm>
            <a:off x="400050" y="6308725"/>
            <a:ext cx="14208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57200" y="749808"/>
            <a:ext cx="8348472" cy="5422392"/>
          </a:xfrm>
        </p:spPr>
        <p:txBody>
          <a:bodyPr anchor="ctr"/>
          <a:lstStyle>
            <a:lvl1pPr algn="l">
              <a:lnSpc>
                <a:spcPct val="80000"/>
              </a:lnSpc>
              <a:defRPr sz="3600" b="1" i="0">
                <a:solidFill>
                  <a:schemeClr val="bg1"/>
                </a:solidFill>
                <a:latin typeface="+mj-lt"/>
                <a:ea typeface="Georgia Bold" charset="0"/>
                <a:cs typeface="Georgia Bold" charset="0"/>
              </a:defRPr>
            </a:lvl1pPr>
          </a:lstStyle>
          <a:p>
            <a:r>
              <a:rPr lang="en-US"/>
              <a:t>Click to edit Master title style</a:t>
            </a:r>
          </a:p>
        </p:txBody>
      </p:sp>
    </p:spTree>
    <p:extLst>
      <p:ext uri="{BB962C8B-B14F-4D97-AF65-F5344CB8AC3E}">
        <p14:creationId xmlns:p14="http://schemas.microsoft.com/office/powerpoint/2010/main" val="449716460"/>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Agenda - bullet list">
    <p:spTree>
      <p:nvGrpSpPr>
        <p:cNvPr id="1" name=""/>
        <p:cNvGrpSpPr/>
        <p:nvPr/>
      </p:nvGrpSpPr>
      <p:grpSpPr>
        <a:xfrm>
          <a:off x="0" y="0"/>
          <a:ext cx="0" cy="0"/>
          <a:chOff x="0" y="0"/>
          <a:chExt cx="0" cy="0"/>
        </a:xfrm>
      </p:grpSpPr>
      <p:sp>
        <p:nvSpPr>
          <p:cNvPr id="6" name="TextBox 8">
            <a:extLst>
              <a:ext uri="{FF2B5EF4-FFF2-40B4-BE49-F238E27FC236}">
                <a16:creationId xmlns:a16="http://schemas.microsoft.com/office/drawing/2014/main" id="{7FF4A581-2345-4A67-AD50-F91F1CCEE43F}"/>
              </a:ext>
            </a:extLst>
          </p:cNvPr>
          <p:cNvSpPr txBox="1">
            <a:spLocks noChangeArrowheads="1"/>
          </p:cNvSpPr>
          <p:nvPr userDrawn="1"/>
        </p:nvSpPr>
        <p:spPr bwMode="auto">
          <a:xfrm flipH="1">
            <a:off x="1895475" y="619125"/>
            <a:ext cx="0" cy="0"/>
          </a:xfrm>
          <a:prstGeom prst="rect">
            <a:avLst/>
          </a:prstGeom>
          <a:noFill/>
          <a:ln>
            <a:noFill/>
          </a:ln>
        </p:spPr>
        <p:txBody>
          <a:bodyPr wrap="none" lIns="0" tIns="0" rIns="0" bIns="0"/>
          <a:lstStyle>
            <a:lvl1pPr defTabSz="455613">
              <a:defRPr>
                <a:solidFill>
                  <a:schemeClr val="tx1"/>
                </a:solidFill>
                <a:latin typeface="Arial" panose="020B0604020202020204" pitchFamily="34" charset="0"/>
              </a:defRPr>
            </a:lvl1pPr>
            <a:lvl2pPr marL="742950" indent="-285750" defTabSz="455613">
              <a:defRPr>
                <a:solidFill>
                  <a:schemeClr val="tx1"/>
                </a:solidFill>
                <a:latin typeface="Arial" panose="020B0604020202020204" pitchFamily="34" charset="0"/>
              </a:defRPr>
            </a:lvl2pPr>
            <a:lvl3pPr marL="1143000" indent="-228600" defTabSz="455613">
              <a:defRPr>
                <a:solidFill>
                  <a:schemeClr val="tx1"/>
                </a:solidFill>
                <a:latin typeface="Arial" panose="020B0604020202020204" pitchFamily="34" charset="0"/>
              </a:defRPr>
            </a:lvl3pPr>
            <a:lvl4pPr marL="1600200" indent="-228600" defTabSz="455613">
              <a:defRPr>
                <a:solidFill>
                  <a:schemeClr val="tx1"/>
                </a:solidFill>
                <a:latin typeface="Arial" panose="020B0604020202020204" pitchFamily="34" charset="0"/>
              </a:defRPr>
            </a:lvl4pPr>
            <a:lvl5pPr marL="2057400" indent="-228600" defTabSz="455613">
              <a:defRPr>
                <a:solidFill>
                  <a:schemeClr val="tx1"/>
                </a:solidFill>
                <a:latin typeface="Arial" panose="020B0604020202020204" pitchFamily="34" charset="0"/>
              </a:defRPr>
            </a:lvl5pPr>
            <a:lvl6pPr marL="2514600" indent="-228600" defTabSz="455613" fontAlgn="base">
              <a:spcBef>
                <a:spcPct val="0"/>
              </a:spcBef>
              <a:spcAft>
                <a:spcPct val="0"/>
              </a:spcAft>
              <a:defRPr>
                <a:solidFill>
                  <a:schemeClr val="tx1"/>
                </a:solidFill>
                <a:latin typeface="Arial" panose="020B0604020202020204" pitchFamily="34" charset="0"/>
              </a:defRPr>
            </a:lvl6pPr>
            <a:lvl7pPr marL="2971800" indent="-228600" defTabSz="455613" fontAlgn="base">
              <a:spcBef>
                <a:spcPct val="0"/>
              </a:spcBef>
              <a:spcAft>
                <a:spcPct val="0"/>
              </a:spcAft>
              <a:defRPr>
                <a:solidFill>
                  <a:schemeClr val="tx1"/>
                </a:solidFill>
                <a:latin typeface="Arial" panose="020B0604020202020204" pitchFamily="34" charset="0"/>
              </a:defRPr>
            </a:lvl7pPr>
            <a:lvl8pPr marL="3429000" indent="-228600" defTabSz="455613" fontAlgn="base">
              <a:spcBef>
                <a:spcPct val="0"/>
              </a:spcBef>
              <a:spcAft>
                <a:spcPct val="0"/>
              </a:spcAft>
              <a:defRPr>
                <a:solidFill>
                  <a:schemeClr val="tx1"/>
                </a:solidFill>
                <a:latin typeface="Arial" panose="020B0604020202020204" pitchFamily="34" charset="0"/>
              </a:defRPr>
            </a:lvl8pPr>
            <a:lvl9pPr marL="3886200" indent="-228600" defTabSz="455613" fontAlgn="base">
              <a:spcBef>
                <a:spcPct val="0"/>
              </a:spcBef>
              <a:spcAft>
                <a:spcPct val="0"/>
              </a:spcAft>
              <a:defRPr>
                <a:solidFill>
                  <a:schemeClr val="tx1"/>
                </a:solidFill>
                <a:latin typeface="Arial" panose="020B0604020202020204" pitchFamily="34" charset="0"/>
              </a:defRPr>
            </a:lvl9pPr>
          </a:lstStyle>
          <a:p>
            <a:pPr eaLnBrk="1" hangingPunct="1">
              <a:spcBef>
                <a:spcPts val="1200"/>
              </a:spcBef>
              <a:defRPr/>
            </a:pPr>
            <a:endParaRPr lang="en-US" altLang="en-US">
              <a:solidFill>
                <a:schemeClr val="bg2"/>
              </a:solidFill>
              <a:cs typeface="MetLife Circular Light" pitchFamily="34" charset="0"/>
            </a:endParaRPr>
          </a:p>
        </p:txBody>
      </p:sp>
      <p:sp>
        <p:nvSpPr>
          <p:cNvPr id="2" name="Title 1"/>
          <p:cNvSpPr>
            <a:spLocks noGrp="1"/>
          </p:cNvSpPr>
          <p:nvPr>
            <p:ph type="title"/>
          </p:nvPr>
        </p:nvSpPr>
        <p:spPr>
          <a:xfrm>
            <a:off x="457200" y="457200"/>
            <a:ext cx="7086600" cy="420624"/>
          </a:xfrm>
        </p:spPr>
        <p:txBody>
          <a:bodyPr/>
          <a:lstStyle>
            <a:lvl1pPr>
              <a:defRPr>
                <a:solidFill>
                  <a:schemeClr val="accent1"/>
                </a:solidFill>
              </a:defRPr>
            </a:lvl1pPr>
          </a:lstStyle>
          <a:p>
            <a:r>
              <a:rPr lang="en-US"/>
              <a:t>Click to edit Master title style</a:t>
            </a:r>
          </a:p>
        </p:txBody>
      </p:sp>
      <p:sp>
        <p:nvSpPr>
          <p:cNvPr id="4" name="Content Placeholder 3"/>
          <p:cNvSpPr>
            <a:spLocks noGrp="1"/>
          </p:cNvSpPr>
          <p:nvPr>
            <p:ph sz="quarter" idx="10"/>
          </p:nvPr>
        </p:nvSpPr>
        <p:spPr>
          <a:xfrm>
            <a:off x="457200" y="1143000"/>
            <a:ext cx="7086600" cy="4800600"/>
          </a:xfrm>
        </p:spPr>
        <p:txBody>
          <a:bodyPr/>
          <a:lstStyle>
            <a:lvl1pPr marL="201168" indent="-201168">
              <a:buClr>
                <a:schemeClr val="bg2"/>
              </a:buClr>
              <a:buFont typeface="Arial" panose="020B0604020202020204" pitchFamily="34" charset="0"/>
              <a:buChar char="•"/>
              <a:defRPr sz="2000">
                <a:solidFill>
                  <a:schemeClr val="bg2"/>
                </a:solidFill>
              </a:defRPr>
            </a:lvl1pPr>
            <a:lvl2pPr marL="402336" indent="-200025">
              <a:buClr>
                <a:schemeClr val="bg2"/>
              </a:buClr>
              <a:buFont typeface="System Font Regular"/>
              <a:buChar char="–"/>
              <a:defRPr sz="1800">
                <a:solidFill>
                  <a:schemeClr val="bg2"/>
                </a:solidFill>
              </a:defRPr>
            </a:lvl2pPr>
            <a:lvl3pPr marL="603504" indent="-200025">
              <a:buClr>
                <a:schemeClr val="bg2"/>
              </a:buClr>
              <a:buFont typeface="Arial" panose="020B0604020202020204" pitchFamily="34" charset="0"/>
              <a:buChar char="•"/>
              <a:defRPr sz="1600">
                <a:solidFill>
                  <a:schemeClr val="bg2"/>
                </a:solidFill>
              </a:defRPr>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3"/>
          <p:cNvSpPr>
            <a:spLocks noGrp="1"/>
          </p:cNvSpPr>
          <p:nvPr>
            <p:ph type="body" sz="quarter" idx="13"/>
          </p:nvPr>
        </p:nvSpPr>
        <p:spPr>
          <a:xfrm>
            <a:off x="5405573" y="6373368"/>
            <a:ext cx="1244528" cy="228600"/>
          </a:xfrm>
        </p:spPr>
        <p:txBody>
          <a:bodyPr tIns="45720" bIns="45720" anchor="ctr"/>
          <a:lstStyle>
            <a:lvl1pPr>
              <a:defRPr sz="600" baseline="0">
                <a:solidFill>
                  <a:schemeClr val="bg2"/>
                </a:solidFill>
              </a:defRPr>
            </a:lvl1pPr>
          </a:lstStyle>
          <a:p>
            <a:pPr lvl="0"/>
            <a:r>
              <a:rPr lang="en-US"/>
              <a:t>Click to edit Master text styles</a:t>
            </a:r>
          </a:p>
        </p:txBody>
      </p:sp>
      <p:sp>
        <p:nvSpPr>
          <p:cNvPr id="8" name="Text Placeholder 6"/>
          <p:cNvSpPr>
            <a:spLocks noGrp="1"/>
          </p:cNvSpPr>
          <p:nvPr>
            <p:ph type="body" sz="quarter" idx="14"/>
          </p:nvPr>
        </p:nvSpPr>
        <p:spPr>
          <a:xfrm>
            <a:off x="3294218" y="6373368"/>
            <a:ext cx="1728216" cy="228600"/>
          </a:xfrm>
        </p:spPr>
        <p:txBody>
          <a:bodyPr tIns="45720" bIns="45720" anchor="ctr"/>
          <a:lstStyle>
            <a:lvl1pPr>
              <a:defRPr sz="600"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62117897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page with Photo">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6996DF2-9819-480C-AC28-CFE1CBEB2B68}"/>
              </a:ext>
            </a:extLst>
          </p:cNvPr>
          <p:cNvSpPr/>
          <p:nvPr userDrawn="1"/>
        </p:nvSpPr>
        <p:spPr>
          <a:xfrm>
            <a:off x="7770813" y="0"/>
            <a:ext cx="34131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sp>
        <p:nvSpPr>
          <p:cNvPr id="6" name="Rectangle 5">
            <a:extLst>
              <a:ext uri="{FF2B5EF4-FFF2-40B4-BE49-F238E27FC236}">
                <a16:creationId xmlns:a16="http://schemas.microsoft.com/office/drawing/2014/main" id="{A88171A5-299A-47CC-9AA8-8A41A4B37D7F}"/>
              </a:ext>
            </a:extLst>
          </p:cNvPr>
          <p:cNvSpPr/>
          <p:nvPr userDrawn="1"/>
        </p:nvSpPr>
        <p:spPr>
          <a:xfrm>
            <a:off x="8113713" y="0"/>
            <a:ext cx="103028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sp>
        <p:nvSpPr>
          <p:cNvPr id="7" name="Rectangle 10">
            <a:extLst>
              <a:ext uri="{FF2B5EF4-FFF2-40B4-BE49-F238E27FC236}">
                <a16:creationId xmlns:a16="http://schemas.microsoft.com/office/drawing/2014/main" id="{9DC7F2F5-E3B2-47B7-AF3B-54A61BF60F70}"/>
              </a:ext>
            </a:extLst>
          </p:cNvPr>
          <p:cNvSpPr>
            <a:spLocks noChangeArrowheads="1"/>
          </p:cNvSpPr>
          <p:nvPr userDrawn="1"/>
        </p:nvSpPr>
        <p:spPr bwMode="auto">
          <a:xfrm>
            <a:off x="4478338" y="3244850"/>
            <a:ext cx="249237" cy="368300"/>
          </a:xfrm>
          <a:prstGeom prst="rect">
            <a:avLst/>
          </a:prstGeom>
          <a:noFill/>
          <a:ln>
            <a:noFill/>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r>
              <a:rPr lang="en-US" altLang="en-US"/>
              <a:t> </a:t>
            </a:r>
          </a:p>
        </p:txBody>
      </p:sp>
      <p:sp>
        <p:nvSpPr>
          <p:cNvPr id="15" name="Picture Placeholder 5"/>
          <p:cNvSpPr>
            <a:spLocks noGrp="1"/>
          </p:cNvSpPr>
          <p:nvPr>
            <p:ph type="pic" sz="quarter" idx="10"/>
          </p:nvPr>
        </p:nvSpPr>
        <p:spPr>
          <a:xfrm>
            <a:off x="0" y="0"/>
            <a:ext cx="7770027" cy="6858000"/>
          </a:xfrm>
          <a:solidFill>
            <a:schemeClr val="bg1">
              <a:lumMod val="95000"/>
            </a:schemeClr>
          </a:solidFill>
        </p:spPr>
        <p:txBody>
          <a:bodyPr rtlCol="0" anchor="ctr">
            <a:noAutofit/>
          </a:bodyPr>
          <a:lstStyle>
            <a:lvl1pPr algn="ctr">
              <a:defRPr sz="7200" b="0" i="0">
                <a:solidFill>
                  <a:schemeClr val="bg1">
                    <a:lumMod val="85000"/>
                  </a:schemeClr>
                </a:solidFill>
                <a:latin typeface="+mn-lt"/>
                <a:cs typeface="Arial"/>
              </a:defRPr>
            </a:lvl1pPr>
          </a:lstStyle>
          <a:p>
            <a:pPr lvl="0"/>
            <a:r>
              <a:rPr lang="en-US" noProof="0"/>
              <a:t>Click icon to add picture</a:t>
            </a:r>
          </a:p>
        </p:txBody>
      </p:sp>
      <p:sp>
        <p:nvSpPr>
          <p:cNvPr id="19" name="Text Placeholder 18"/>
          <p:cNvSpPr>
            <a:spLocks noGrp="1"/>
          </p:cNvSpPr>
          <p:nvPr>
            <p:ph type="body" sz="quarter" idx="11"/>
          </p:nvPr>
        </p:nvSpPr>
        <p:spPr>
          <a:xfrm>
            <a:off x="457200" y="1935163"/>
            <a:ext cx="6208345" cy="2987675"/>
          </a:xfrm>
        </p:spPr>
        <p:txBody>
          <a:bodyPr anchor="ctr"/>
          <a:lstStyle>
            <a:lvl1pPr>
              <a:defRPr sz="4800" b="1" i="0">
                <a:solidFill>
                  <a:schemeClr val="bg1"/>
                </a:solidFill>
                <a:latin typeface="+mj-lt"/>
                <a:ea typeface="Georgia Bold" charset="0"/>
                <a:cs typeface="Georgia Bold" charset="0"/>
              </a:defRPr>
            </a:lvl1pPr>
          </a:lstStyle>
          <a:p>
            <a:pPr lvl="0"/>
            <a:r>
              <a:rPr lang="en-US"/>
              <a:t>Click to edit Master text styles</a:t>
            </a:r>
          </a:p>
        </p:txBody>
      </p:sp>
      <p:sp>
        <p:nvSpPr>
          <p:cNvPr id="11" name="Text Placeholder 4"/>
          <p:cNvSpPr>
            <a:spLocks noGrp="1"/>
          </p:cNvSpPr>
          <p:nvPr>
            <p:ph type="body" sz="quarter" idx="12"/>
          </p:nvPr>
        </p:nvSpPr>
        <p:spPr>
          <a:xfrm>
            <a:off x="266488" y="6357010"/>
            <a:ext cx="1731646" cy="636464"/>
          </a:xfrm>
        </p:spPr>
        <p:txBody>
          <a:bodyPr/>
          <a:lstStyle>
            <a:lvl1pPr marL="342900" indent="-342900">
              <a:buSzPct val="200000"/>
              <a:buFontTx/>
              <a:buBlip>
                <a:blip r:embed="rId2"/>
              </a:buBlip>
              <a:defRPr sz="3750"/>
            </a:lvl1pPr>
            <a:lvl2pPr marL="200025" indent="-200025">
              <a:buFontTx/>
              <a:buBlip>
                <a:blip r:embed="rId3"/>
              </a:buBlip>
              <a:defRPr sz="5000"/>
            </a:lvl2pPr>
            <a:lvl3pPr marL="398463" indent="-200025">
              <a:buFontTx/>
              <a:buBlip>
                <a:blip r:embed="rId3"/>
              </a:buBlip>
              <a:defRPr sz="5000"/>
            </a:lvl3pPr>
            <a:lvl4pPr marL="622300" indent="-200025">
              <a:buFontTx/>
              <a:buBlip>
                <a:blip r:embed="rId3"/>
              </a:buBlip>
              <a:defRPr sz="5000"/>
            </a:lvl4pPr>
            <a:lvl5pPr marL="806450" indent="-182563">
              <a:buFontTx/>
              <a:buBlip>
                <a:blip r:embed="rId3"/>
              </a:buBlip>
              <a:defRPr sz="5000"/>
            </a:lvl5pPr>
          </a:lstStyle>
          <a:p>
            <a:pPr lvl="0"/>
            <a:r>
              <a:rPr lang="en-US"/>
              <a:t>Click to edit Master text styles</a:t>
            </a:r>
          </a:p>
        </p:txBody>
      </p:sp>
    </p:spTree>
    <p:extLst>
      <p:ext uri="{BB962C8B-B14F-4D97-AF65-F5344CB8AC3E}">
        <p14:creationId xmlns:p14="http://schemas.microsoft.com/office/powerpoint/2010/main" val="3866719104"/>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Agenda - numbered lis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086600" cy="420624"/>
          </a:xfrm>
        </p:spPr>
        <p:txBody>
          <a:bodyPr/>
          <a:lstStyle>
            <a:lvl1pPr>
              <a:defRPr>
                <a:solidFill>
                  <a:schemeClr val="accent1"/>
                </a:solidFill>
              </a:defRPr>
            </a:lvl1pPr>
          </a:lstStyle>
          <a:p>
            <a:r>
              <a:rPr lang="en-US"/>
              <a:t>Click to edit Master title style</a:t>
            </a:r>
          </a:p>
        </p:txBody>
      </p:sp>
      <p:sp>
        <p:nvSpPr>
          <p:cNvPr id="4" name="Content Placeholder 3"/>
          <p:cNvSpPr>
            <a:spLocks noGrp="1"/>
          </p:cNvSpPr>
          <p:nvPr>
            <p:ph sz="quarter" idx="10"/>
          </p:nvPr>
        </p:nvSpPr>
        <p:spPr>
          <a:xfrm>
            <a:off x="457200" y="1143000"/>
            <a:ext cx="7086600" cy="4800600"/>
          </a:xfrm>
        </p:spPr>
        <p:txBody>
          <a:bodyPr/>
          <a:lstStyle>
            <a:lvl1pPr marL="347472" indent="-347472">
              <a:buClr>
                <a:schemeClr val="tx2"/>
              </a:buClr>
              <a:buFont typeface="+mj-lt"/>
              <a:buAutoNum type="arabicPeriod"/>
              <a:defRPr sz="2000">
                <a:solidFill>
                  <a:schemeClr val="bg2"/>
                </a:solidFill>
              </a:defRPr>
            </a:lvl1pPr>
            <a:lvl2pPr marL="548640" indent="-201168">
              <a:buClr>
                <a:schemeClr val="bg2"/>
              </a:buClr>
              <a:buFont typeface="Arial" panose="020B0604020202020204" pitchFamily="34" charset="0"/>
              <a:buChar char="•"/>
              <a:defRPr sz="1800">
                <a:solidFill>
                  <a:schemeClr val="bg2"/>
                </a:solidFill>
              </a:defRPr>
            </a:lvl2pPr>
            <a:lvl3pPr marL="822960" indent="-201168">
              <a:buClr>
                <a:schemeClr val="bg2"/>
              </a:buClr>
              <a:buFont typeface="System Font Regular"/>
              <a:buChar char="–"/>
              <a:defRPr sz="1600">
                <a:solidFill>
                  <a:schemeClr val="bg2"/>
                </a:solidFill>
              </a:defRPr>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3"/>
          <p:cNvSpPr>
            <a:spLocks noGrp="1"/>
          </p:cNvSpPr>
          <p:nvPr>
            <p:ph type="body" sz="quarter" idx="11"/>
          </p:nvPr>
        </p:nvSpPr>
        <p:spPr>
          <a:xfrm>
            <a:off x="5405573" y="6373368"/>
            <a:ext cx="1244528" cy="228600"/>
          </a:xfrm>
        </p:spPr>
        <p:txBody>
          <a:bodyPr tIns="45720" bIns="45720" anchor="ctr"/>
          <a:lstStyle>
            <a:lvl1pPr>
              <a:defRPr sz="600" baseline="0">
                <a:solidFill>
                  <a:schemeClr val="bg2"/>
                </a:solidFill>
              </a:defRPr>
            </a:lvl1pPr>
          </a:lstStyle>
          <a:p>
            <a:pPr lvl="0"/>
            <a:r>
              <a:rPr lang="en-US"/>
              <a:t>Click to edit Master text styles</a:t>
            </a:r>
          </a:p>
        </p:txBody>
      </p:sp>
      <p:sp>
        <p:nvSpPr>
          <p:cNvPr id="8" name="Text Placeholder 6"/>
          <p:cNvSpPr>
            <a:spLocks noGrp="1"/>
          </p:cNvSpPr>
          <p:nvPr>
            <p:ph type="body" sz="quarter" idx="12"/>
          </p:nvPr>
        </p:nvSpPr>
        <p:spPr>
          <a:xfrm>
            <a:off x="3294218" y="6373368"/>
            <a:ext cx="1728216" cy="228600"/>
          </a:xfrm>
        </p:spPr>
        <p:txBody>
          <a:bodyPr tIns="45720" bIns="45720" anchor="ctr"/>
          <a:lstStyle>
            <a:lvl1pPr>
              <a:defRPr sz="600"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4171110655"/>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imple Layout - Title and text">
    <p:spTree>
      <p:nvGrpSpPr>
        <p:cNvPr id="1" name=""/>
        <p:cNvGrpSpPr/>
        <p:nvPr/>
      </p:nvGrpSpPr>
      <p:grpSpPr>
        <a:xfrm>
          <a:off x="0" y="0"/>
          <a:ext cx="0" cy="0"/>
          <a:chOff x="0" y="0"/>
          <a:chExt cx="0" cy="0"/>
        </a:xfrm>
      </p:grpSpPr>
      <p:sp>
        <p:nvSpPr>
          <p:cNvPr id="6" name="TextBox 8">
            <a:extLst>
              <a:ext uri="{FF2B5EF4-FFF2-40B4-BE49-F238E27FC236}">
                <a16:creationId xmlns:a16="http://schemas.microsoft.com/office/drawing/2014/main" id="{962D52FC-B57C-4D41-8C32-A4971E35E8A0}"/>
              </a:ext>
            </a:extLst>
          </p:cNvPr>
          <p:cNvSpPr txBox="1">
            <a:spLocks noChangeArrowheads="1"/>
          </p:cNvSpPr>
          <p:nvPr userDrawn="1"/>
        </p:nvSpPr>
        <p:spPr bwMode="auto">
          <a:xfrm flipH="1">
            <a:off x="1358900" y="712788"/>
            <a:ext cx="0" cy="0"/>
          </a:xfrm>
          <a:prstGeom prst="rect">
            <a:avLst/>
          </a:prstGeom>
          <a:noFill/>
          <a:ln>
            <a:noFill/>
          </a:ln>
        </p:spPr>
        <p:txBody>
          <a:bodyPr wrap="none" lIns="0" tIns="0" rIns="0" bIns="0"/>
          <a:lstStyle>
            <a:lvl1pPr defTabSz="455613">
              <a:defRPr>
                <a:solidFill>
                  <a:schemeClr val="tx1"/>
                </a:solidFill>
                <a:latin typeface="Arial" panose="020B0604020202020204" pitchFamily="34" charset="0"/>
              </a:defRPr>
            </a:lvl1pPr>
            <a:lvl2pPr marL="742950" indent="-285750" defTabSz="455613">
              <a:defRPr>
                <a:solidFill>
                  <a:schemeClr val="tx1"/>
                </a:solidFill>
                <a:latin typeface="Arial" panose="020B0604020202020204" pitchFamily="34" charset="0"/>
              </a:defRPr>
            </a:lvl2pPr>
            <a:lvl3pPr marL="1143000" indent="-228600" defTabSz="455613">
              <a:defRPr>
                <a:solidFill>
                  <a:schemeClr val="tx1"/>
                </a:solidFill>
                <a:latin typeface="Arial" panose="020B0604020202020204" pitchFamily="34" charset="0"/>
              </a:defRPr>
            </a:lvl3pPr>
            <a:lvl4pPr marL="1600200" indent="-228600" defTabSz="455613">
              <a:defRPr>
                <a:solidFill>
                  <a:schemeClr val="tx1"/>
                </a:solidFill>
                <a:latin typeface="Arial" panose="020B0604020202020204" pitchFamily="34" charset="0"/>
              </a:defRPr>
            </a:lvl4pPr>
            <a:lvl5pPr marL="2057400" indent="-228600" defTabSz="455613">
              <a:defRPr>
                <a:solidFill>
                  <a:schemeClr val="tx1"/>
                </a:solidFill>
                <a:latin typeface="Arial" panose="020B0604020202020204" pitchFamily="34" charset="0"/>
              </a:defRPr>
            </a:lvl5pPr>
            <a:lvl6pPr marL="2514600" indent="-228600" defTabSz="455613" fontAlgn="base">
              <a:spcBef>
                <a:spcPct val="0"/>
              </a:spcBef>
              <a:spcAft>
                <a:spcPct val="0"/>
              </a:spcAft>
              <a:defRPr>
                <a:solidFill>
                  <a:schemeClr val="tx1"/>
                </a:solidFill>
                <a:latin typeface="Arial" panose="020B0604020202020204" pitchFamily="34" charset="0"/>
              </a:defRPr>
            </a:lvl6pPr>
            <a:lvl7pPr marL="2971800" indent="-228600" defTabSz="455613" fontAlgn="base">
              <a:spcBef>
                <a:spcPct val="0"/>
              </a:spcBef>
              <a:spcAft>
                <a:spcPct val="0"/>
              </a:spcAft>
              <a:defRPr>
                <a:solidFill>
                  <a:schemeClr val="tx1"/>
                </a:solidFill>
                <a:latin typeface="Arial" panose="020B0604020202020204" pitchFamily="34" charset="0"/>
              </a:defRPr>
            </a:lvl7pPr>
            <a:lvl8pPr marL="3429000" indent="-228600" defTabSz="455613" fontAlgn="base">
              <a:spcBef>
                <a:spcPct val="0"/>
              </a:spcBef>
              <a:spcAft>
                <a:spcPct val="0"/>
              </a:spcAft>
              <a:defRPr>
                <a:solidFill>
                  <a:schemeClr val="tx1"/>
                </a:solidFill>
                <a:latin typeface="Arial" panose="020B0604020202020204" pitchFamily="34" charset="0"/>
              </a:defRPr>
            </a:lvl8pPr>
            <a:lvl9pPr marL="3886200" indent="-228600" defTabSz="455613" fontAlgn="base">
              <a:spcBef>
                <a:spcPct val="0"/>
              </a:spcBef>
              <a:spcAft>
                <a:spcPct val="0"/>
              </a:spcAft>
              <a:defRPr>
                <a:solidFill>
                  <a:schemeClr val="tx1"/>
                </a:solidFill>
                <a:latin typeface="Arial" panose="020B0604020202020204" pitchFamily="34" charset="0"/>
              </a:defRPr>
            </a:lvl9pPr>
          </a:lstStyle>
          <a:p>
            <a:pPr eaLnBrk="1" hangingPunct="1">
              <a:spcBef>
                <a:spcPts val="1200"/>
              </a:spcBef>
              <a:defRPr/>
            </a:pPr>
            <a:endParaRPr lang="en-US" altLang="en-US">
              <a:solidFill>
                <a:schemeClr val="bg2"/>
              </a:solidFill>
              <a:cs typeface="MetLife Circular Light" pitchFamily="34" charset="0"/>
            </a:endParaRPr>
          </a:p>
        </p:txBody>
      </p:sp>
      <p:sp>
        <p:nvSpPr>
          <p:cNvPr id="2" name="Title 1"/>
          <p:cNvSpPr>
            <a:spLocks noGrp="1"/>
          </p:cNvSpPr>
          <p:nvPr>
            <p:ph type="title"/>
          </p:nvPr>
        </p:nvSpPr>
        <p:spPr>
          <a:xfrm>
            <a:off x="457200" y="457200"/>
            <a:ext cx="7086600" cy="420624"/>
          </a:xfrm>
        </p:spPr>
        <p:txBody>
          <a:bodyPr/>
          <a:lstStyle>
            <a:lvl1pPr>
              <a:defRPr>
                <a:solidFill>
                  <a:schemeClr val="accent1"/>
                </a:solidFill>
              </a:defRPr>
            </a:lvl1pPr>
          </a:lstStyle>
          <a:p>
            <a:r>
              <a:rPr lang="en-US"/>
              <a:t>Click to edit Master title style</a:t>
            </a:r>
          </a:p>
        </p:txBody>
      </p:sp>
      <p:sp>
        <p:nvSpPr>
          <p:cNvPr id="4" name="Content Placeholder 3"/>
          <p:cNvSpPr>
            <a:spLocks noGrp="1"/>
          </p:cNvSpPr>
          <p:nvPr>
            <p:ph sz="quarter" idx="10"/>
          </p:nvPr>
        </p:nvSpPr>
        <p:spPr>
          <a:xfrm>
            <a:off x="457200" y="1143000"/>
            <a:ext cx="7086600" cy="4800600"/>
          </a:xfrm>
        </p:spPr>
        <p:txBody>
          <a:bodyPr/>
          <a:lstStyle>
            <a:lvl1pPr>
              <a:defRPr sz="2000">
                <a:solidFill>
                  <a:schemeClr val="bg2"/>
                </a:solidFill>
              </a:defRPr>
            </a:lvl1pPr>
            <a:lvl2pPr>
              <a:defRPr sz="1800">
                <a:solidFill>
                  <a:schemeClr val="bg2"/>
                </a:solidFill>
              </a:defRPr>
            </a:lvl2pPr>
            <a:lvl3pPr>
              <a:defRPr sz="1600">
                <a:solidFill>
                  <a:schemeClr val="bg2"/>
                </a:solidFill>
              </a:defRPr>
            </a:lvl3pPr>
            <a:lvl4pPr>
              <a:defRPr sz="1800"/>
            </a:lvl4pPr>
            <a:lvl5pPr>
              <a:defRPr sz="1800"/>
            </a:lvl5pPr>
          </a:lstStyle>
          <a:p>
            <a:pPr lvl="0"/>
            <a:r>
              <a:rPr lang="en-US"/>
              <a:t>Click to edit Master text styles</a:t>
            </a:r>
          </a:p>
          <a:p>
            <a:pPr lvl="1"/>
            <a:r>
              <a:rPr lang="en-US"/>
              <a:t>Second level</a:t>
            </a:r>
          </a:p>
          <a:p>
            <a:pPr lvl="2"/>
            <a:r>
              <a:rPr lang="en-US"/>
              <a:t>Third level</a:t>
            </a:r>
          </a:p>
        </p:txBody>
      </p:sp>
      <p:sp>
        <p:nvSpPr>
          <p:cNvPr id="7" name="Text Placeholder 3"/>
          <p:cNvSpPr>
            <a:spLocks noGrp="1"/>
          </p:cNvSpPr>
          <p:nvPr>
            <p:ph type="body" sz="quarter" idx="11"/>
          </p:nvPr>
        </p:nvSpPr>
        <p:spPr>
          <a:xfrm>
            <a:off x="5405573" y="6373368"/>
            <a:ext cx="1244528" cy="228600"/>
          </a:xfrm>
        </p:spPr>
        <p:txBody>
          <a:bodyPr tIns="45720" bIns="45720" anchor="ctr"/>
          <a:lstStyle>
            <a:lvl1pPr>
              <a:defRPr sz="600" baseline="0">
                <a:solidFill>
                  <a:schemeClr val="bg2"/>
                </a:solidFill>
              </a:defRPr>
            </a:lvl1pPr>
          </a:lstStyle>
          <a:p>
            <a:pPr lvl="0"/>
            <a:r>
              <a:rPr lang="en-US"/>
              <a:t>Click to edit Master text styles</a:t>
            </a:r>
          </a:p>
        </p:txBody>
      </p:sp>
      <p:sp>
        <p:nvSpPr>
          <p:cNvPr id="8" name="Text Placeholder 6"/>
          <p:cNvSpPr>
            <a:spLocks noGrp="1"/>
          </p:cNvSpPr>
          <p:nvPr>
            <p:ph type="body" sz="quarter" idx="12"/>
          </p:nvPr>
        </p:nvSpPr>
        <p:spPr>
          <a:xfrm>
            <a:off x="3294218" y="6373368"/>
            <a:ext cx="1728216" cy="228600"/>
          </a:xfrm>
        </p:spPr>
        <p:txBody>
          <a:bodyPr tIns="45720" bIns="45720" anchor="ctr"/>
          <a:lstStyle>
            <a:lvl1pPr>
              <a:defRPr sz="600"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226514831"/>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imple Layout - Title and three-column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086600" cy="420624"/>
          </a:xfrm>
        </p:spPr>
        <p:txBody>
          <a:bodyPr/>
          <a:lstStyle>
            <a:lvl1pPr>
              <a:defRPr>
                <a:solidFill>
                  <a:schemeClr val="accent1"/>
                </a:solidFill>
              </a:defRPr>
            </a:lvl1pPr>
          </a:lstStyle>
          <a:p>
            <a:r>
              <a:rPr lang="en-US"/>
              <a:t>Click to edit Master title style</a:t>
            </a:r>
          </a:p>
        </p:txBody>
      </p:sp>
      <p:sp>
        <p:nvSpPr>
          <p:cNvPr id="4" name="Content Placeholder 3"/>
          <p:cNvSpPr>
            <a:spLocks noGrp="1"/>
          </p:cNvSpPr>
          <p:nvPr>
            <p:ph sz="quarter" idx="10"/>
          </p:nvPr>
        </p:nvSpPr>
        <p:spPr>
          <a:xfrm>
            <a:off x="457200" y="1143000"/>
            <a:ext cx="7086600" cy="4800600"/>
          </a:xfrm>
        </p:spPr>
        <p:txBody>
          <a:bodyPr numCol="3" spcCol="137160"/>
          <a:lstStyle>
            <a:lvl1pPr>
              <a:defRPr sz="2000">
                <a:solidFill>
                  <a:schemeClr val="bg2"/>
                </a:solidFill>
              </a:defRPr>
            </a:lvl1pPr>
            <a:lvl2pPr>
              <a:defRPr sz="1800">
                <a:solidFill>
                  <a:schemeClr val="bg2"/>
                </a:solidFill>
              </a:defRPr>
            </a:lvl2pPr>
            <a:lvl3pPr>
              <a:defRPr sz="1600">
                <a:solidFill>
                  <a:schemeClr val="bg2"/>
                </a:solidFill>
              </a:defRPr>
            </a:lvl3pPr>
            <a:lvl4pPr>
              <a:defRPr sz="1800"/>
            </a:lvl4pPr>
            <a:lvl5pPr>
              <a:defRPr sz="1800"/>
            </a:lvl5pPr>
          </a:lstStyle>
          <a:p>
            <a:pPr lvl="0"/>
            <a:r>
              <a:rPr lang="en-US"/>
              <a:t>Click to edit Master text styles</a:t>
            </a:r>
          </a:p>
          <a:p>
            <a:pPr lvl="1"/>
            <a:r>
              <a:rPr lang="en-US"/>
              <a:t>Second level</a:t>
            </a:r>
          </a:p>
          <a:p>
            <a:pPr lvl="2"/>
            <a:r>
              <a:rPr lang="en-US"/>
              <a:t>Third level</a:t>
            </a:r>
          </a:p>
        </p:txBody>
      </p:sp>
      <p:sp>
        <p:nvSpPr>
          <p:cNvPr id="7" name="Text Placeholder 3"/>
          <p:cNvSpPr>
            <a:spLocks noGrp="1"/>
          </p:cNvSpPr>
          <p:nvPr>
            <p:ph type="body" sz="quarter" idx="11"/>
          </p:nvPr>
        </p:nvSpPr>
        <p:spPr>
          <a:xfrm>
            <a:off x="5405573" y="6373368"/>
            <a:ext cx="1244528" cy="228600"/>
          </a:xfrm>
        </p:spPr>
        <p:txBody>
          <a:bodyPr tIns="45720" bIns="45720" anchor="ctr"/>
          <a:lstStyle>
            <a:lvl1pPr>
              <a:defRPr sz="600" baseline="0">
                <a:solidFill>
                  <a:schemeClr val="bg2"/>
                </a:solidFill>
              </a:defRPr>
            </a:lvl1pPr>
          </a:lstStyle>
          <a:p>
            <a:pPr lvl="0"/>
            <a:r>
              <a:rPr lang="en-US"/>
              <a:t>Click to edit Master text styles</a:t>
            </a:r>
          </a:p>
        </p:txBody>
      </p:sp>
      <p:sp>
        <p:nvSpPr>
          <p:cNvPr id="8" name="Text Placeholder 6"/>
          <p:cNvSpPr>
            <a:spLocks noGrp="1"/>
          </p:cNvSpPr>
          <p:nvPr>
            <p:ph type="body" sz="quarter" idx="12"/>
          </p:nvPr>
        </p:nvSpPr>
        <p:spPr>
          <a:xfrm>
            <a:off x="3294218" y="6373368"/>
            <a:ext cx="1728216" cy="228600"/>
          </a:xfrm>
        </p:spPr>
        <p:txBody>
          <a:bodyPr tIns="45720" bIns="45720" anchor="ctr"/>
          <a:lstStyle>
            <a:lvl1pPr>
              <a:defRPr sz="600"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776215903"/>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imple Layout - Title, head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086600" cy="420624"/>
          </a:xfrm>
        </p:spPr>
        <p:txBody>
          <a:bodyPr/>
          <a:lstStyle>
            <a:lvl1pPr>
              <a:defRPr>
                <a:solidFill>
                  <a:schemeClr val="accent1"/>
                </a:solidFill>
              </a:defRPr>
            </a:lvl1pPr>
          </a:lstStyle>
          <a:p>
            <a:r>
              <a:rPr lang="en-US"/>
              <a:t>Click to edit Master title style</a:t>
            </a:r>
          </a:p>
        </p:txBody>
      </p:sp>
      <p:sp>
        <p:nvSpPr>
          <p:cNvPr id="4" name="Content Placeholder 3"/>
          <p:cNvSpPr>
            <a:spLocks noGrp="1"/>
          </p:cNvSpPr>
          <p:nvPr>
            <p:ph sz="quarter" idx="10"/>
          </p:nvPr>
        </p:nvSpPr>
        <p:spPr>
          <a:xfrm>
            <a:off x="457200" y="1143000"/>
            <a:ext cx="7083682" cy="4800600"/>
          </a:xfrm>
        </p:spPr>
        <p:txBody>
          <a:bodyPr/>
          <a:lstStyle>
            <a:lvl1pPr>
              <a:spcBef>
                <a:spcPts val="1800"/>
              </a:spcBef>
              <a:defRPr sz="2000" b="1" i="0">
                <a:solidFill>
                  <a:schemeClr val="tx2"/>
                </a:solidFill>
                <a:latin typeface="+mn-lt"/>
                <a:ea typeface="Arial"/>
                <a:cs typeface="Arial"/>
              </a:defRPr>
            </a:lvl1pPr>
            <a:lvl2pPr marL="0" indent="0">
              <a:spcBef>
                <a:spcPts val="1200"/>
              </a:spcBef>
              <a:buFontTx/>
              <a:buNone/>
              <a:defRPr sz="2000"/>
            </a:lvl2pPr>
            <a:lvl3pPr marL="200025" indent="-200025">
              <a:spcBef>
                <a:spcPts val="600"/>
              </a:spcBef>
              <a:buFont typeface="Arial"/>
              <a:buChar char="•"/>
              <a:defRPr sz="1800"/>
            </a:lvl3pPr>
            <a:lvl4pPr marL="398463" indent="-200025">
              <a:buFont typeface="Lucida Grande"/>
              <a:buChar char="-"/>
              <a:defRPr sz="16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3"/>
          <p:cNvSpPr>
            <a:spLocks noGrp="1"/>
          </p:cNvSpPr>
          <p:nvPr>
            <p:ph type="body" sz="quarter" idx="11"/>
          </p:nvPr>
        </p:nvSpPr>
        <p:spPr>
          <a:xfrm>
            <a:off x="5405573" y="6373368"/>
            <a:ext cx="1244528" cy="228600"/>
          </a:xfrm>
        </p:spPr>
        <p:txBody>
          <a:bodyPr tIns="45720" bIns="45720" anchor="ctr"/>
          <a:lstStyle>
            <a:lvl1pPr>
              <a:defRPr sz="600" baseline="0">
                <a:solidFill>
                  <a:schemeClr val="bg2"/>
                </a:solidFill>
              </a:defRPr>
            </a:lvl1pPr>
          </a:lstStyle>
          <a:p>
            <a:pPr lvl="0"/>
            <a:r>
              <a:rPr lang="en-US"/>
              <a:t>Click to edit Master text styles</a:t>
            </a:r>
          </a:p>
        </p:txBody>
      </p:sp>
      <p:sp>
        <p:nvSpPr>
          <p:cNvPr id="8" name="Text Placeholder 6"/>
          <p:cNvSpPr>
            <a:spLocks noGrp="1"/>
          </p:cNvSpPr>
          <p:nvPr>
            <p:ph type="body" sz="quarter" idx="12"/>
          </p:nvPr>
        </p:nvSpPr>
        <p:spPr>
          <a:xfrm>
            <a:off x="3294218" y="6373368"/>
            <a:ext cx="1728216" cy="228600"/>
          </a:xfrm>
        </p:spPr>
        <p:txBody>
          <a:bodyPr tIns="45720" bIns="45720" anchor="ctr"/>
          <a:lstStyle>
            <a:lvl1pPr>
              <a:defRPr sz="600"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801504888"/>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imple Layout - Title, header, Subheader, text">
    <p:spTree>
      <p:nvGrpSpPr>
        <p:cNvPr id="1" name=""/>
        <p:cNvGrpSpPr/>
        <p:nvPr/>
      </p:nvGrpSpPr>
      <p:grpSpPr>
        <a:xfrm>
          <a:off x="0" y="0"/>
          <a:ext cx="0" cy="0"/>
          <a:chOff x="0" y="0"/>
          <a:chExt cx="0" cy="0"/>
        </a:xfrm>
      </p:grpSpPr>
      <p:sp>
        <p:nvSpPr>
          <p:cNvPr id="3" name="Title 1"/>
          <p:cNvSpPr>
            <a:spLocks noGrp="1"/>
          </p:cNvSpPr>
          <p:nvPr>
            <p:ph type="title"/>
          </p:nvPr>
        </p:nvSpPr>
        <p:spPr>
          <a:xfrm>
            <a:off x="457200" y="457200"/>
            <a:ext cx="7086600" cy="420624"/>
          </a:xfrm>
        </p:spPr>
        <p:txBody>
          <a:bodyPr/>
          <a:lstStyle>
            <a:lvl1pPr>
              <a:defRPr>
                <a:solidFill>
                  <a:schemeClr val="accent1"/>
                </a:solidFill>
              </a:defRPr>
            </a:lvl1pPr>
          </a:lstStyle>
          <a:p>
            <a:r>
              <a:rPr lang="en-US"/>
              <a:t>Click to edit Master title style</a:t>
            </a:r>
          </a:p>
        </p:txBody>
      </p:sp>
      <p:sp>
        <p:nvSpPr>
          <p:cNvPr id="4" name="Content Placeholder 3"/>
          <p:cNvSpPr>
            <a:spLocks noGrp="1"/>
          </p:cNvSpPr>
          <p:nvPr>
            <p:ph sz="quarter" idx="10"/>
          </p:nvPr>
        </p:nvSpPr>
        <p:spPr>
          <a:xfrm>
            <a:off x="457200" y="1143000"/>
            <a:ext cx="7086600" cy="4800600"/>
          </a:xfrm>
        </p:spPr>
        <p:txBody>
          <a:bodyPr/>
          <a:lstStyle>
            <a:lvl1pPr>
              <a:spcBef>
                <a:spcPts val="1800"/>
              </a:spcBef>
              <a:buFontTx/>
              <a:buNone/>
              <a:defRPr sz="2000" b="1" i="0">
                <a:solidFill>
                  <a:schemeClr val="tx2"/>
                </a:solidFill>
                <a:latin typeface="+mn-lt"/>
                <a:ea typeface="Arial"/>
                <a:cs typeface="Arial"/>
              </a:defRPr>
            </a:lvl1pPr>
            <a:lvl2pPr marL="0" indent="0">
              <a:spcBef>
                <a:spcPts val="1200"/>
              </a:spcBef>
              <a:buFontTx/>
              <a:buNone/>
              <a:defRPr sz="1400" b="0">
                <a:solidFill>
                  <a:schemeClr val="tx1"/>
                </a:solidFill>
              </a:defRPr>
            </a:lvl2pPr>
            <a:lvl3pPr marL="0" indent="0">
              <a:spcBef>
                <a:spcPts val="1200"/>
              </a:spcBef>
              <a:buFontTx/>
              <a:buNone/>
              <a:defRPr sz="2000"/>
            </a:lvl3pPr>
            <a:lvl4pPr marL="201168" indent="-200025">
              <a:spcBef>
                <a:spcPts val="600"/>
              </a:spcBef>
              <a:buFont typeface="Arial" panose="020B0604020202020204" pitchFamily="34" charset="0"/>
              <a:buChar char="•"/>
              <a:defRPr sz="1800"/>
            </a:lvl4pPr>
            <a:lvl5pPr marL="402336" indent="-201168">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p:cNvSpPr>
            <a:spLocks noGrp="1"/>
          </p:cNvSpPr>
          <p:nvPr>
            <p:ph type="body" sz="quarter" idx="11"/>
          </p:nvPr>
        </p:nvSpPr>
        <p:spPr>
          <a:xfrm>
            <a:off x="5405573" y="6373368"/>
            <a:ext cx="1244528" cy="228600"/>
          </a:xfrm>
        </p:spPr>
        <p:txBody>
          <a:bodyPr tIns="45720" bIns="45720" anchor="ctr"/>
          <a:lstStyle>
            <a:lvl1pPr>
              <a:defRPr sz="600" baseline="0">
                <a:solidFill>
                  <a:schemeClr val="bg2"/>
                </a:solidFill>
              </a:defRPr>
            </a:lvl1pPr>
          </a:lstStyle>
          <a:p>
            <a:pPr lvl="0"/>
            <a:r>
              <a:rPr lang="en-US"/>
              <a:t>Click to edit Master text styles</a:t>
            </a:r>
          </a:p>
        </p:txBody>
      </p:sp>
      <p:sp>
        <p:nvSpPr>
          <p:cNvPr id="9" name="Text Placeholder 6"/>
          <p:cNvSpPr>
            <a:spLocks noGrp="1"/>
          </p:cNvSpPr>
          <p:nvPr>
            <p:ph type="body" sz="quarter" idx="12"/>
          </p:nvPr>
        </p:nvSpPr>
        <p:spPr>
          <a:xfrm>
            <a:off x="3294218" y="6373368"/>
            <a:ext cx="1728216" cy="228600"/>
          </a:xfrm>
        </p:spPr>
        <p:txBody>
          <a:bodyPr tIns="45720" bIns="45720" anchor="ctr"/>
          <a:lstStyle>
            <a:lvl1pPr>
              <a:defRPr sz="600"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301230701"/>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2 page Image Layout - Title, text">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4558173" y="0"/>
            <a:ext cx="4585826" cy="6210300"/>
          </a:xfrm>
          <a:solidFill>
            <a:schemeClr val="bg1">
              <a:lumMod val="95000"/>
            </a:schemeClr>
          </a:solidFill>
        </p:spPr>
        <p:txBody>
          <a:bodyPr rtlCol="0" anchor="ctr">
            <a:noAutofit/>
          </a:bodyPr>
          <a:lstStyle>
            <a:lvl1pPr algn="ctr">
              <a:defRPr sz="7200" b="0" i="0">
                <a:solidFill>
                  <a:schemeClr val="bg1">
                    <a:lumMod val="85000"/>
                  </a:schemeClr>
                </a:solidFill>
                <a:latin typeface="+mn-lt"/>
                <a:cs typeface="Arial"/>
              </a:defRPr>
            </a:lvl1pPr>
          </a:lstStyle>
          <a:p>
            <a:pPr lvl="0"/>
            <a:r>
              <a:rPr lang="en-US" noProof="0"/>
              <a:t>Click icon to add picture</a:t>
            </a:r>
          </a:p>
        </p:txBody>
      </p:sp>
      <p:sp>
        <p:nvSpPr>
          <p:cNvPr id="2" name="Title 1"/>
          <p:cNvSpPr>
            <a:spLocks noGrp="1"/>
          </p:cNvSpPr>
          <p:nvPr>
            <p:ph type="title"/>
          </p:nvPr>
        </p:nvSpPr>
        <p:spPr>
          <a:xfrm>
            <a:off x="457200" y="457200"/>
            <a:ext cx="3840480" cy="448056"/>
          </a:xfrm>
        </p:spPr>
        <p:txBody>
          <a:bodyPr/>
          <a:lstStyle>
            <a:lvl1pPr>
              <a:defRPr>
                <a:solidFill>
                  <a:schemeClr val="accent1"/>
                </a:solidFill>
              </a:defRPr>
            </a:lvl1pPr>
          </a:lstStyle>
          <a:p>
            <a:r>
              <a:rPr lang="en-US"/>
              <a:t>Click to edit Master title style</a:t>
            </a:r>
          </a:p>
        </p:txBody>
      </p:sp>
      <p:sp>
        <p:nvSpPr>
          <p:cNvPr id="4" name="Content Placeholder 3"/>
          <p:cNvSpPr>
            <a:spLocks noGrp="1"/>
          </p:cNvSpPr>
          <p:nvPr>
            <p:ph sz="quarter" idx="10"/>
          </p:nvPr>
        </p:nvSpPr>
        <p:spPr>
          <a:xfrm>
            <a:off x="457200" y="1143000"/>
            <a:ext cx="3840480" cy="5029200"/>
          </a:xfrm>
        </p:spPr>
        <p:txBody>
          <a:bodyPr/>
          <a:lstStyle>
            <a:lvl1pPr>
              <a:defRPr sz="2000"/>
            </a:lvl1pPr>
            <a:lvl2pPr>
              <a:defRPr sz="1800"/>
            </a:lvl2pPr>
            <a:lvl3pPr>
              <a:defRPr sz="1600"/>
            </a:lvl3pPr>
            <a:lvl4pPr>
              <a:defRPr sz="1800"/>
            </a:lvl4pPr>
            <a:lvl5pPr>
              <a:defRPr sz="1800"/>
            </a:lvl5pPr>
          </a:lstStyle>
          <a:p>
            <a:pPr lvl="0"/>
            <a:r>
              <a:rPr lang="en-US"/>
              <a:t>Click to edit Master text styles</a:t>
            </a:r>
          </a:p>
          <a:p>
            <a:pPr lvl="1"/>
            <a:r>
              <a:rPr lang="en-US"/>
              <a:t>Second level</a:t>
            </a:r>
          </a:p>
          <a:p>
            <a:pPr lvl="2"/>
            <a:r>
              <a:rPr lang="en-US"/>
              <a:t>Third level</a:t>
            </a:r>
          </a:p>
        </p:txBody>
      </p:sp>
      <p:sp>
        <p:nvSpPr>
          <p:cNvPr id="9" name="Text Placeholder 3"/>
          <p:cNvSpPr>
            <a:spLocks noGrp="1"/>
          </p:cNvSpPr>
          <p:nvPr>
            <p:ph type="body" sz="quarter" idx="12"/>
          </p:nvPr>
        </p:nvSpPr>
        <p:spPr>
          <a:xfrm>
            <a:off x="5405573" y="6373368"/>
            <a:ext cx="1244528" cy="228600"/>
          </a:xfrm>
        </p:spPr>
        <p:txBody>
          <a:bodyPr tIns="45720" bIns="45720" anchor="ctr"/>
          <a:lstStyle>
            <a:lvl1pPr>
              <a:defRPr sz="600" baseline="0">
                <a:solidFill>
                  <a:schemeClr val="bg2"/>
                </a:solidFill>
              </a:defRPr>
            </a:lvl1pPr>
          </a:lstStyle>
          <a:p>
            <a:pPr lvl="0"/>
            <a:r>
              <a:rPr lang="en-US"/>
              <a:t>Click to edit Master text styles</a:t>
            </a:r>
          </a:p>
        </p:txBody>
      </p:sp>
      <p:sp>
        <p:nvSpPr>
          <p:cNvPr id="10" name="Text Placeholder 6"/>
          <p:cNvSpPr>
            <a:spLocks noGrp="1"/>
          </p:cNvSpPr>
          <p:nvPr>
            <p:ph type="body" sz="quarter" idx="13"/>
          </p:nvPr>
        </p:nvSpPr>
        <p:spPr>
          <a:xfrm>
            <a:off x="3294218" y="6373368"/>
            <a:ext cx="1728216" cy="228600"/>
          </a:xfrm>
        </p:spPr>
        <p:txBody>
          <a:bodyPr tIns="45720" bIns="45720" anchor="ctr"/>
          <a:lstStyle>
            <a:lvl1pPr>
              <a:defRPr sz="600"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314858209"/>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2 page image, Title, Head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3840480" cy="448056"/>
          </a:xfrm>
        </p:spPr>
        <p:txBody>
          <a:bodyPr/>
          <a:lstStyle>
            <a:lvl1pPr>
              <a:defRPr>
                <a:solidFill>
                  <a:schemeClr val="accent1"/>
                </a:solidFill>
              </a:defRPr>
            </a:lvl1pPr>
          </a:lstStyle>
          <a:p>
            <a:r>
              <a:rPr lang="en-US"/>
              <a:t>Click to edit Master title style</a:t>
            </a:r>
          </a:p>
        </p:txBody>
      </p:sp>
      <p:sp>
        <p:nvSpPr>
          <p:cNvPr id="4" name="Content Placeholder 3"/>
          <p:cNvSpPr>
            <a:spLocks noGrp="1"/>
          </p:cNvSpPr>
          <p:nvPr>
            <p:ph sz="quarter" idx="10"/>
          </p:nvPr>
        </p:nvSpPr>
        <p:spPr>
          <a:xfrm>
            <a:off x="457200" y="1143000"/>
            <a:ext cx="3840480" cy="5029200"/>
          </a:xfrm>
        </p:spPr>
        <p:txBody>
          <a:bodyPr/>
          <a:lstStyle>
            <a:lvl1pPr>
              <a:defRPr sz="2000" b="1" i="0">
                <a:solidFill>
                  <a:schemeClr val="tx2"/>
                </a:solidFill>
                <a:latin typeface="+mn-lt"/>
                <a:cs typeface="Arial"/>
              </a:defRPr>
            </a:lvl1pPr>
            <a:lvl2pPr marL="0" indent="0">
              <a:spcBef>
                <a:spcPts val="1200"/>
              </a:spcBef>
              <a:buFontTx/>
              <a:buNone/>
              <a:defRPr sz="2000">
                <a:latin typeface="+mn-lt"/>
              </a:defRPr>
            </a:lvl2pPr>
            <a:lvl3pPr marL="200025" indent="-200025">
              <a:spcBef>
                <a:spcPts val="600"/>
              </a:spcBef>
              <a:buFont typeface="Arial"/>
              <a:buChar char="•"/>
              <a:defRPr sz="1800">
                <a:latin typeface="+mn-lt"/>
              </a:defRPr>
            </a:lvl3pPr>
            <a:lvl4pPr marL="398463" indent="-200025">
              <a:buFont typeface="Lucida Grande"/>
              <a:buChar char="-"/>
              <a:defRPr sz="1600">
                <a:latin typeface="+mn-lt"/>
              </a:defRPr>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Picture Placeholder 5"/>
          <p:cNvSpPr>
            <a:spLocks noGrp="1"/>
          </p:cNvSpPr>
          <p:nvPr>
            <p:ph type="pic" sz="quarter" idx="11"/>
          </p:nvPr>
        </p:nvSpPr>
        <p:spPr>
          <a:xfrm>
            <a:off x="4558173" y="0"/>
            <a:ext cx="4585826" cy="6210300"/>
          </a:xfrm>
          <a:solidFill>
            <a:schemeClr val="bg1">
              <a:lumMod val="95000"/>
            </a:schemeClr>
          </a:solidFill>
        </p:spPr>
        <p:txBody>
          <a:bodyPr rtlCol="0" anchor="ctr">
            <a:noAutofit/>
          </a:bodyPr>
          <a:lstStyle>
            <a:lvl1pPr algn="ctr">
              <a:defRPr sz="9600" b="0" i="0">
                <a:solidFill>
                  <a:schemeClr val="bg1">
                    <a:lumMod val="85000"/>
                  </a:schemeClr>
                </a:solidFill>
                <a:latin typeface="+mn-lt"/>
                <a:cs typeface="Arial"/>
              </a:defRPr>
            </a:lvl1pPr>
          </a:lstStyle>
          <a:p>
            <a:pPr lvl="0"/>
            <a:r>
              <a:rPr lang="en-US" noProof="0"/>
              <a:t>Click icon to add picture</a:t>
            </a:r>
          </a:p>
        </p:txBody>
      </p:sp>
      <p:sp>
        <p:nvSpPr>
          <p:cNvPr id="9" name="Text Placeholder 3"/>
          <p:cNvSpPr>
            <a:spLocks noGrp="1"/>
          </p:cNvSpPr>
          <p:nvPr>
            <p:ph type="body" sz="quarter" idx="12"/>
          </p:nvPr>
        </p:nvSpPr>
        <p:spPr>
          <a:xfrm>
            <a:off x="5405573" y="6373368"/>
            <a:ext cx="1244528" cy="228600"/>
          </a:xfrm>
        </p:spPr>
        <p:txBody>
          <a:bodyPr tIns="45720" bIns="45720" anchor="ctr"/>
          <a:lstStyle>
            <a:lvl1pPr>
              <a:defRPr sz="600" baseline="0">
                <a:solidFill>
                  <a:schemeClr val="bg2"/>
                </a:solidFill>
              </a:defRPr>
            </a:lvl1pPr>
          </a:lstStyle>
          <a:p>
            <a:pPr lvl="0"/>
            <a:r>
              <a:rPr lang="en-US"/>
              <a:t>Click to edit Master text styles</a:t>
            </a:r>
          </a:p>
        </p:txBody>
      </p:sp>
      <p:sp>
        <p:nvSpPr>
          <p:cNvPr id="10" name="Text Placeholder 6"/>
          <p:cNvSpPr>
            <a:spLocks noGrp="1"/>
          </p:cNvSpPr>
          <p:nvPr>
            <p:ph type="body" sz="quarter" idx="13"/>
          </p:nvPr>
        </p:nvSpPr>
        <p:spPr>
          <a:xfrm>
            <a:off x="3294218" y="6373368"/>
            <a:ext cx="1728216" cy="228600"/>
          </a:xfrm>
        </p:spPr>
        <p:txBody>
          <a:bodyPr tIns="45720" bIns="45720" anchor="ctr"/>
          <a:lstStyle>
            <a:lvl1pPr>
              <a:defRPr sz="600"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265512010"/>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Full page image layout">
    <p:spTree>
      <p:nvGrpSpPr>
        <p:cNvPr id="1" name=""/>
        <p:cNvGrpSpPr/>
        <p:nvPr/>
      </p:nvGrpSpPr>
      <p:grpSpPr>
        <a:xfrm>
          <a:off x="0" y="0"/>
          <a:ext cx="0" cy="0"/>
          <a:chOff x="0" y="0"/>
          <a:chExt cx="0" cy="0"/>
        </a:xfrm>
      </p:grpSpPr>
      <p:sp>
        <p:nvSpPr>
          <p:cNvPr id="2" name="Picture Placeholder 5"/>
          <p:cNvSpPr>
            <a:spLocks noGrp="1"/>
          </p:cNvSpPr>
          <p:nvPr>
            <p:ph type="pic" sz="quarter" idx="11"/>
          </p:nvPr>
        </p:nvSpPr>
        <p:spPr>
          <a:xfrm>
            <a:off x="0" y="0"/>
            <a:ext cx="9144000" cy="6858000"/>
          </a:xfrm>
          <a:solidFill>
            <a:schemeClr val="bg1">
              <a:lumMod val="95000"/>
            </a:schemeClr>
          </a:solidFill>
        </p:spPr>
        <p:txBody>
          <a:bodyPr rtlCol="0" anchor="ctr">
            <a:noAutofit/>
          </a:bodyPr>
          <a:lstStyle>
            <a:lvl1pPr algn="ctr">
              <a:defRPr sz="9600" b="0" i="0">
                <a:solidFill>
                  <a:schemeClr val="bg1">
                    <a:lumMod val="85000"/>
                  </a:schemeClr>
                </a:solidFill>
                <a:latin typeface="+mn-lt"/>
                <a:cs typeface="Arial"/>
              </a:defRPr>
            </a:lvl1pPr>
          </a:lstStyle>
          <a:p>
            <a:pPr lvl="0"/>
            <a:r>
              <a:rPr lang="en-US" noProof="0"/>
              <a:t>Click icon to add picture</a:t>
            </a:r>
          </a:p>
        </p:txBody>
      </p:sp>
      <p:sp>
        <p:nvSpPr>
          <p:cNvPr id="7" name="Text Placeholder 4"/>
          <p:cNvSpPr>
            <a:spLocks noGrp="1"/>
          </p:cNvSpPr>
          <p:nvPr>
            <p:ph type="body" sz="quarter" idx="12"/>
          </p:nvPr>
        </p:nvSpPr>
        <p:spPr>
          <a:xfrm>
            <a:off x="266488" y="6357010"/>
            <a:ext cx="1731646" cy="636464"/>
          </a:xfrm>
        </p:spPr>
        <p:txBody>
          <a:bodyPr/>
          <a:lstStyle>
            <a:lvl1pPr marL="342900" indent="-342900">
              <a:buSzPct val="200000"/>
              <a:buFontTx/>
              <a:buBlip>
                <a:blip r:embed="rId2"/>
              </a:buBlip>
              <a:defRPr sz="3750"/>
            </a:lvl1pPr>
            <a:lvl2pPr marL="200025" indent="-200025">
              <a:buFontTx/>
              <a:buBlip>
                <a:blip r:embed="rId3"/>
              </a:buBlip>
              <a:defRPr sz="5000"/>
            </a:lvl2pPr>
            <a:lvl3pPr marL="398463" indent="-200025">
              <a:buFontTx/>
              <a:buBlip>
                <a:blip r:embed="rId3"/>
              </a:buBlip>
              <a:defRPr sz="5000"/>
            </a:lvl3pPr>
            <a:lvl4pPr marL="622300" indent="-200025">
              <a:buFontTx/>
              <a:buBlip>
                <a:blip r:embed="rId3"/>
              </a:buBlip>
              <a:defRPr sz="5000"/>
            </a:lvl4pPr>
            <a:lvl5pPr marL="806450" indent="-182563">
              <a:buFontTx/>
              <a:buBlip>
                <a:blip r:embed="rId3"/>
              </a:buBlip>
              <a:defRPr sz="5000"/>
            </a:lvl5pPr>
          </a:lstStyle>
          <a:p>
            <a:pPr lvl="0"/>
            <a:r>
              <a:rPr lang="en-US"/>
              <a:t>Click to edit Master text styles</a:t>
            </a:r>
          </a:p>
        </p:txBody>
      </p:sp>
    </p:spTree>
    <p:extLst>
      <p:ext uri="{BB962C8B-B14F-4D97-AF65-F5344CB8AC3E}">
        <p14:creationId xmlns:p14="http://schemas.microsoft.com/office/powerpoint/2010/main" val="2852569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Opposing ideas, with background image">
    <p:spTree>
      <p:nvGrpSpPr>
        <p:cNvPr id="1" name=""/>
        <p:cNvGrpSpPr/>
        <p:nvPr/>
      </p:nvGrpSpPr>
      <p:grpSpPr>
        <a:xfrm>
          <a:off x="0" y="0"/>
          <a:ext cx="0" cy="0"/>
          <a:chOff x="0" y="0"/>
          <a:chExt cx="0" cy="0"/>
        </a:xfrm>
      </p:grpSpPr>
      <p:sp>
        <p:nvSpPr>
          <p:cNvPr id="2" name="Picture Placeholder 5"/>
          <p:cNvSpPr>
            <a:spLocks noGrp="1"/>
          </p:cNvSpPr>
          <p:nvPr>
            <p:ph type="pic" sz="quarter" idx="12"/>
          </p:nvPr>
        </p:nvSpPr>
        <p:spPr>
          <a:xfrm>
            <a:off x="6266" y="0"/>
            <a:ext cx="4569515" cy="6210300"/>
          </a:xfrm>
          <a:solidFill>
            <a:schemeClr val="bg1">
              <a:lumMod val="95000"/>
            </a:schemeClr>
          </a:solidFill>
        </p:spPr>
        <p:txBody>
          <a:bodyPr rtlCol="0" anchor="ctr">
            <a:noAutofit/>
          </a:bodyPr>
          <a:lstStyle>
            <a:lvl1pPr algn="ctr">
              <a:defRPr sz="7200" b="0" i="0">
                <a:solidFill>
                  <a:schemeClr val="bg1">
                    <a:lumMod val="85000"/>
                  </a:schemeClr>
                </a:solidFill>
                <a:latin typeface="+mn-lt"/>
                <a:cs typeface="Arial"/>
              </a:defRPr>
            </a:lvl1pPr>
          </a:lstStyle>
          <a:p>
            <a:pPr lvl="0"/>
            <a:r>
              <a:rPr lang="en-US" noProof="0"/>
              <a:t>Click icon to add picture</a:t>
            </a:r>
          </a:p>
        </p:txBody>
      </p:sp>
      <p:sp>
        <p:nvSpPr>
          <p:cNvPr id="3" name="Picture Placeholder 5"/>
          <p:cNvSpPr>
            <a:spLocks noGrp="1"/>
          </p:cNvSpPr>
          <p:nvPr>
            <p:ph type="pic" sz="quarter" idx="11"/>
          </p:nvPr>
        </p:nvSpPr>
        <p:spPr>
          <a:xfrm>
            <a:off x="4574485" y="0"/>
            <a:ext cx="4569515" cy="6210300"/>
          </a:xfrm>
          <a:solidFill>
            <a:schemeClr val="bg1">
              <a:lumMod val="95000"/>
            </a:schemeClr>
          </a:solidFill>
        </p:spPr>
        <p:txBody>
          <a:bodyPr rtlCol="0" anchor="ctr">
            <a:noAutofit/>
          </a:bodyPr>
          <a:lstStyle>
            <a:lvl1pPr algn="ctr">
              <a:defRPr sz="7200" b="0" i="0">
                <a:solidFill>
                  <a:schemeClr val="bg1">
                    <a:lumMod val="85000"/>
                  </a:schemeClr>
                </a:solidFill>
                <a:latin typeface="+mn-lt"/>
                <a:cs typeface="Arial"/>
              </a:defRPr>
            </a:lvl1pPr>
          </a:lstStyle>
          <a:p>
            <a:pPr lvl="0"/>
            <a:r>
              <a:rPr lang="en-US" noProof="0"/>
              <a:t>Click icon to add picture</a:t>
            </a:r>
          </a:p>
        </p:txBody>
      </p:sp>
      <p:sp>
        <p:nvSpPr>
          <p:cNvPr id="4" name="Title 1"/>
          <p:cNvSpPr>
            <a:spLocks noGrp="1"/>
          </p:cNvSpPr>
          <p:nvPr>
            <p:ph type="ctrTitle"/>
          </p:nvPr>
        </p:nvSpPr>
        <p:spPr>
          <a:xfrm>
            <a:off x="2392331" y="1504121"/>
            <a:ext cx="2183450" cy="3657600"/>
          </a:xfrm>
          <a:solidFill>
            <a:schemeClr val="tx2"/>
          </a:solidFill>
        </p:spPr>
        <p:txBody>
          <a:bodyPr lIns="182880" rIns="182880" anchor="ctr"/>
          <a:lstStyle>
            <a:lvl1pPr algn="r">
              <a:lnSpc>
                <a:spcPct val="90000"/>
              </a:lnSpc>
              <a:defRPr sz="2000" b="1" i="0" baseline="0">
                <a:solidFill>
                  <a:schemeClr val="bg1"/>
                </a:solidFill>
                <a:latin typeface="+mn-lt"/>
                <a:ea typeface="Arial"/>
                <a:cs typeface="Arial"/>
              </a:defRPr>
            </a:lvl1pPr>
          </a:lstStyle>
          <a:p>
            <a:r>
              <a:rPr lang="en-US"/>
              <a:t>Click to edit Master title style</a:t>
            </a:r>
          </a:p>
        </p:txBody>
      </p:sp>
      <p:sp>
        <p:nvSpPr>
          <p:cNvPr id="5" name="Text Placeholder 3"/>
          <p:cNvSpPr>
            <a:spLocks noGrp="1"/>
          </p:cNvSpPr>
          <p:nvPr>
            <p:ph type="body" sz="quarter" idx="13"/>
          </p:nvPr>
        </p:nvSpPr>
        <p:spPr>
          <a:xfrm>
            <a:off x="4574485" y="1504121"/>
            <a:ext cx="2181412" cy="3657600"/>
          </a:xfrm>
          <a:solidFill>
            <a:schemeClr val="accent4"/>
          </a:solidFill>
        </p:spPr>
        <p:txBody>
          <a:bodyPr lIns="182880" rIns="182880" anchor="ctr"/>
          <a:lstStyle>
            <a:lvl1pPr algn="l">
              <a:lnSpc>
                <a:spcPct val="90000"/>
              </a:lnSpc>
              <a:defRPr sz="2000" b="1" i="0">
                <a:solidFill>
                  <a:schemeClr val="tx1"/>
                </a:solidFill>
                <a:latin typeface="+mn-lt"/>
                <a:ea typeface="Arial"/>
                <a:cs typeface="Arial"/>
              </a:defRPr>
            </a:lvl1pPr>
            <a:lvl2pPr>
              <a:defRPr b="1" i="0">
                <a:latin typeface="MetLife Circular" charset="0"/>
                <a:ea typeface="MetLife Circular" charset="0"/>
                <a:cs typeface="MetLife Circular" charset="0"/>
              </a:defRPr>
            </a:lvl2pPr>
            <a:lvl3pPr>
              <a:defRPr b="1" i="0">
                <a:latin typeface="MetLife Circular" charset="0"/>
                <a:ea typeface="MetLife Circular" charset="0"/>
                <a:cs typeface="MetLife Circular" charset="0"/>
              </a:defRPr>
            </a:lvl3pPr>
            <a:lvl4pPr>
              <a:defRPr b="1" i="0">
                <a:latin typeface="MetLife Circular" charset="0"/>
                <a:ea typeface="MetLife Circular" charset="0"/>
                <a:cs typeface="MetLife Circular" charset="0"/>
              </a:defRPr>
            </a:lvl4pPr>
            <a:lvl5pPr>
              <a:defRPr b="1" i="0">
                <a:latin typeface="MetLife Circular" charset="0"/>
                <a:ea typeface="MetLife Circular" charset="0"/>
                <a:cs typeface="MetLife Circular" charset="0"/>
              </a:defRPr>
            </a:lvl5pPr>
          </a:lstStyle>
          <a:p>
            <a:pPr lvl="0"/>
            <a:r>
              <a:rPr lang="en-US"/>
              <a:t>Click to edit Master text styles</a:t>
            </a:r>
          </a:p>
        </p:txBody>
      </p:sp>
      <p:sp>
        <p:nvSpPr>
          <p:cNvPr id="9" name="Text Placeholder 3"/>
          <p:cNvSpPr>
            <a:spLocks noGrp="1"/>
          </p:cNvSpPr>
          <p:nvPr>
            <p:ph type="body" sz="quarter" idx="14"/>
          </p:nvPr>
        </p:nvSpPr>
        <p:spPr>
          <a:xfrm>
            <a:off x="5405573" y="6373368"/>
            <a:ext cx="1244528" cy="228600"/>
          </a:xfrm>
        </p:spPr>
        <p:txBody>
          <a:bodyPr tIns="45720" bIns="45720" anchor="ctr"/>
          <a:lstStyle>
            <a:lvl1pPr>
              <a:defRPr sz="600" baseline="0">
                <a:solidFill>
                  <a:schemeClr val="bg2"/>
                </a:solidFill>
              </a:defRPr>
            </a:lvl1pPr>
          </a:lstStyle>
          <a:p>
            <a:pPr lvl="0"/>
            <a:r>
              <a:rPr lang="en-US"/>
              <a:t>Click to edit Master text styles</a:t>
            </a:r>
          </a:p>
        </p:txBody>
      </p:sp>
      <p:sp>
        <p:nvSpPr>
          <p:cNvPr id="10" name="Text Placeholder 6"/>
          <p:cNvSpPr>
            <a:spLocks noGrp="1"/>
          </p:cNvSpPr>
          <p:nvPr>
            <p:ph type="body" sz="quarter" idx="15"/>
          </p:nvPr>
        </p:nvSpPr>
        <p:spPr>
          <a:xfrm>
            <a:off x="3294218" y="6373368"/>
            <a:ext cx="1728216" cy="228600"/>
          </a:xfrm>
        </p:spPr>
        <p:txBody>
          <a:bodyPr tIns="45720" bIns="45720" anchor="ctr"/>
          <a:lstStyle>
            <a:lvl1pPr>
              <a:defRPr sz="600"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770128404"/>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3 column layout w/ 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095744" cy="548640"/>
          </a:xfrm>
        </p:spPr>
        <p:txBody>
          <a:bodyPr/>
          <a:lstStyle>
            <a:lvl1pPr>
              <a:defRPr>
                <a:solidFill>
                  <a:schemeClr val="accent1"/>
                </a:solidFill>
                <a:latin typeface="+mj-lt"/>
              </a:defRPr>
            </a:lvl1pPr>
          </a:lstStyle>
          <a:p>
            <a:r>
              <a:rPr lang="en-US"/>
              <a:t>Click to edit Master title style</a:t>
            </a:r>
          </a:p>
        </p:txBody>
      </p:sp>
      <p:sp>
        <p:nvSpPr>
          <p:cNvPr id="4" name="Content Placeholder 3"/>
          <p:cNvSpPr>
            <a:spLocks noGrp="1"/>
          </p:cNvSpPr>
          <p:nvPr>
            <p:ph sz="quarter" idx="10"/>
          </p:nvPr>
        </p:nvSpPr>
        <p:spPr>
          <a:xfrm>
            <a:off x="457200" y="1143000"/>
            <a:ext cx="2916936" cy="5029200"/>
          </a:xfrm>
        </p:spPr>
        <p:txBody>
          <a:bodyPr/>
          <a:lstStyle>
            <a:lvl1pPr>
              <a:defRPr sz="2000"/>
            </a:lvl1pPr>
            <a:lvl2pPr>
              <a:defRPr sz="1800"/>
            </a:lvl2pPr>
            <a:lvl3pPr>
              <a:defRPr sz="1600"/>
            </a:lvl3pPr>
            <a:lvl4pPr>
              <a:defRPr sz="1800"/>
            </a:lvl4pPr>
            <a:lvl5pPr>
              <a:defRPr sz="1800"/>
            </a:lvl5pPr>
          </a:lstStyle>
          <a:p>
            <a:pPr lvl="0"/>
            <a:r>
              <a:rPr lang="en-US"/>
              <a:t>Click to edit Master text styles</a:t>
            </a:r>
          </a:p>
          <a:p>
            <a:pPr lvl="1"/>
            <a:r>
              <a:rPr lang="en-US"/>
              <a:t>Second level</a:t>
            </a:r>
          </a:p>
          <a:p>
            <a:pPr lvl="2"/>
            <a:r>
              <a:rPr lang="en-US"/>
              <a:t>Third level</a:t>
            </a:r>
          </a:p>
        </p:txBody>
      </p:sp>
      <p:sp>
        <p:nvSpPr>
          <p:cNvPr id="8" name="Text Placeholder 3"/>
          <p:cNvSpPr>
            <a:spLocks noGrp="1"/>
          </p:cNvSpPr>
          <p:nvPr>
            <p:ph type="body" sz="quarter" idx="11"/>
          </p:nvPr>
        </p:nvSpPr>
        <p:spPr>
          <a:xfrm>
            <a:off x="5405573" y="6373368"/>
            <a:ext cx="1244528" cy="228600"/>
          </a:xfrm>
        </p:spPr>
        <p:txBody>
          <a:bodyPr tIns="45720" bIns="45720" anchor="ctr"/>
          <a:lstStyle>
            <a:lvl1pPr>
              <a:defRPr sz="600" baseline="0">
                <a:solidFill>
                  <a:schemeClr val="bg2"/>
                </a:solidFill>
              </a:defRPr>
            </a:lvl1pPr>
          </a:lstStyle>
          <a:p>
            <a:pPr lvl="0"/>
            <a:r>
              <a:rPr lang="en-US"/>
              <a:t>Click to edit Master text styles</a:t>
            </a:r>
          </a:p>
        </p:txBody>
      </p:sp>
      <p:sp>
        <p:nvSpPr>
          <p:cNvPr id="9" name="Text Placeholder 6"/>
          <p:cNvSpPr>
            <a:spLocks noGrp="1"/>
          </p:cNvSpPr>
          <p:nvPr>
            <p:ph type="body" sz="quarter" idx="12"/>
          </p:nvPr>
        </p:nvSpPr>
        <p:spPr>
          <a:xfrm>
            <a:off x="3294218" y="6373368"/>
            <a:ext cx="1728216" cy="228600"/>
          </a:xfrm>
        </p:spPr>
        <p:txBody>
          <a:bodyPr tIns="45720" bIns="45720" anchor="ctr"/>
          <a:lstStyle>
            <a:lvl1pPr>
              <a:defRPr sz="600"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64814872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Page - Filmstrip">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209AD0D-E2B0-4FD8-AF02-F4FD35CEB036}"/>
              </a:ext>
            </a:extLst>
          </p:cNvPr>
          <p:cNvSpPr/>
          <p:nvPr userDrawn="1"/>
        </p:nvSpPr>
        <p:spPr>
          <a:xfrm>
            <a:off x="0" y="0"/>
            <a:ext cx="777398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sp>
        <p:nvSpPr>
          <p:cNvPr id="4" name="Rectangle 3">
            <a:extLst>
              <a:ext uri="{FF2B5EF4-FFF2-40B4-BE49-F238E27FC236}">
                <a16:creationId xmlns:a16="http://schemas.microsoft.com/office/drawing/2014/main" id="{9E4F469E-4402-4E6C-834D-72DECC1720C5}"/>
              </a:ext>
            </a:extLst>
          </p:cNvPr>
          <p:cNvSpPr/>
          <p:nvPr userDrawn="1"/>
        </p:nvSpPr>
        <p:spPr>
          <a:xfrm>
            <a:off x="7770813"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sp>
        <p:nvSpPr>
          <p:cNvPr id="5" name="Rectangle 4">
            <a:extLst>
              <a:ext uri="{FF2B5EF4-FFF2-40B4-BE49-F238E27FC236}">
                <a16:creationId xmlns:a16="http://schemas.microsoft.com/office/drawing/2014/main" id="{4F8502C5-31B7-4BE3-BFC7-E1C015DCF768}"/>
              </a:ext>
            </a:extLst>
          </p:cNvPr>
          <p:cNvSpPr/>
          <p:nvPr userDrawn="1"/>
        </p:nvSpPr>
        <p:spPr>
          <a:xfrm>
            <a:off x="8113713" y="0"/>
            <a:ext cx="1030287"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pic>
        <p:nvPicPr>
          <p:cNvPr id="6" name="Picture 11">
            <a:extLst>
              <a:ext uri="{FF2B5EF4-FFF2-40B4-BE49-F238E27FC236}">
                <a16:creationId xmlns:a16="http://schemas.microsoft.com/office/drawing/2014/main" id="{4AEC973C-99B4-42C7-B3B9-F0E7F526563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7423" t="21906" r="7899" b="21677"/>
          <a:stretch>
            <a:fillRect/>
          </a:stretch>
        </p:blipFill>
        <p:spPr bwMode="auto">
          <a:xfrm>
            <a:off x="400050" y="6308725"/>
            <a:ext cx="14208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8"/>
          <p:cNvSpPr>
            <a:spLocks noGrp="1"/>
          </p:cNvSpPr>
          <p:nvPr>
            <p:ph type="body" sz="quarter" idx="11"/>
          </p:nvPr>
        </p:nvSpPr>
        <p:spPr>
          <a:xfrm>
            <a:off x="457200" y="1935163"/>
            <a:ext cx="6208345" cy="2987675"/>
          </a:xfrm>
        </p:spPr>
        <p:txBody>
          <a:bodyPr anchor="ctr"/>
          <a:lstStyle>
            <a:lvl1pPr>
              <a:defRPr sz="4800" b="1" i="0">
                <a:solidFill>
                  <a:schemeClr val="bg1"/>
                </a:solidFill>
                <a:latin typeface="+mj-lt"/>
                <a:ea typeface="Georgia Bold" charset="0"/>
                <a:cs typeface="Georgia Bold" charset="0"/>
              </a:defRPr>
            </a:lvl1pPr>
          </a:lstStyle>
          <a:p>
            <a:pPr lvl="0"/>
            <a:r>
              <a:rPr lang="en-US"/>
              <a:t>Click to edit Master text styles</a:t>
            </a:r>
          </a:p>
        </p:txBody>
      </p:sp>
    </p:spTree>
    <p:extLst>
      <p:ext uri="{BB962C8B-B14F-4D97-AF65-F5344CB8AC3E}">
        <p14:creationId xmlns:p14="http://schemas.microsoft.com/office/powerpoint/2010/main" val="488012114"/>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3 column layout w/ Title, head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086600" cy="548640"/>
          </a:xfrm>
        </p:spPr>
        <p:txBody>
          <a:bodyPr/>
          <a:lstStyle>
            <a:lvl1pPr>
              <a:defRPr>
                <a:solidFill>
                  <a:schemeClr val="accent1"/>
                </a:solidFill>
              </a:defRPr>
            </a:lvl1pPr>
          </a:lstStyle>
          <a:p>
            <a:r>
              <a:rPr lang="en-US"/>
              <a:t>Click to edit Master title style</a:t>
            </a:r>
          </a:p>
        </p:txBody>
      </p:sp>
      <p:sp>
        <p:nvSpPr>
          <p:cNvPr id="4" name="Content Placeholder 3"/>
          <p:cNvSpPr>
            <a:spLocks noGrp="1"/>
          </p:cNvSpPr>
          <p:nvPr>
            <p:ph sz="quarter" idx="10"/>
          </p:nvPr>
        </p:nvSpPr>
        <p:spPr>
          <a:xfrm>
            <a:off x="457200" y="1143000"/>
            <a:ext cx="2916936" cy="5029200"/>
          </a:xfrm>
        </p:spPr>
        <p:txBody>
          <a:bodyPr/>
          <a:lstStyle>
            <a:lvl1pPr>
              <a:spcBef>
                <a:spcPts val="1800"/>
              </a:spcBef>
              <a:defRPr sz="2000" b="1" i="0">
                <a:solidFill>
                  <a:schemeClr val="tx2"/>
                </a:solidFill>
                <a:latin typeface="+mn-lt"/>
                <a:cs typeface="Arial"/>
              </a:defRPr>
            </a:lvl1pPr>
            <a:lvl2pPr marL="0" indent="0">
              <a:spcBef>
                <a:spcPts val="1200"/>
              </a:spcBef>
              <a:buFontTx/>
              <a:buNone/>
              <a:defRPr sz="2000">
                <a:latin typeface="+mn-lt"/>
              </a:defRPr>
            </a:lvl2pPr>
            <a:lvl3pPr marL="200025" indent="-200025">
              <a:spcBef>
                <a:spcPts val="600"/>
              </a:spcBef>
              <a:buFont typeface="Arial"/>
              <a:buChar char="•"/>
              <a:defRPr sz="1800">
                <a:latin typeface="+mn-lt"/>
              </a:defRPr>
            </a:lvl3pPr>
            <a:lvl4pPr marL="398463" indent="-200025">
              <a:buFont typeface="Lucida Grande"/>
              <a:buChar char="-"/>
              <a:defRPr sz="1600">
                <a:latin typeface="+mn-lt"/>
              </a:defRPr>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3"/>
          <p:cNvSpPr>
            <a:spLocks noGrp="1"/>
          </p:cNvSpPr>
          <p:nvPr>
            <p:ph type="body" sz="quarter" idx="11"/>
          </p:nvPr>
        </p:nvSpPr>
        <p:spPr>
          <a:xfrm>
            <a:off x="5405573" y="6373368"/>
            <a:ext cx="1244528" cy="228600"/>
          </a:xfrm>
        </p:spPr>
        <p:txBody>
          <a:bodyPr tIns="45720" bIns="45720" anchor="ctr"/>
          <a:lstStyle>
            <a:lvl1pPr>
              <a:defRPr sz="600" baseline="0">
                <a:solidFill>
                  <a:schemeClr val="bg2"/>
                </a:solidFill>
              </a:defRPr>
            </a:lvl1pPr>
          </a:lstStyle>
          <a:p>
            <a:pPr lvl="0"/>
            <a:r>
              <a:rPr lang="en-US"/>
              <a:t>Click to edit Master text styles</a:t>
            </a:r>
          </a:p>
        </p:txBody>
      </p:sp>
      <p:sp>
        <p:nvSpPr>
          <p:cNvPr id="8" name="Text Placeholder 6"/>
          <p:cNvSpPr>
            <a:spLocks noGrp="1"/>
          </p:cNvSpPr>
          <p:nvPr>
            <p:ph type="body" sz="quarter" idx="12"/>
          </p:nvPr>
        </p:nvSpPr>
        <p:spPr>
          <a:xfrm>
            <a:off x="3294218" y="6373368"/>
            <a:ext cx="1728216" cy="228600"/>
          </a:xfrm>
        </p:spPr>
        <p:txBody>
          <a:bodyPr tIns="45720" bIns="45720" anchor="ctr"/>
          <a:lstStyle>
            <a:lvl1pPr>
              <a:defRPr sz="600"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428909810"/>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imple Layout - 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52692"/>
            <a:ext cx="8184776" cy="484632"/>
          </a:xfrm>
        </p:spPr>
        <p:txBody>
          <a:bodyPr/>
          <a:lstStyle>
            <a:lvl1pPr>
              <a:defRPr>
                <a:solidFill>
                  <a:schemeClr val="accent1"/>
                </a:solidFill>
              </a:defRPr>
            </a:lvl1pPr>
          </a:lstStyle>
          <a:p>
            <a:r>
              <a:rPr lang="en-US"/>
              <a:t>Click to edit Master title style</a:t>
            </a:r>
          </a:p>
        </p:txBody>
      </p:sp>
      <p:sp>
        <p:nvSpPr>
          <p:cNvPr id="5" name="Text Placeholder 3"/>
          <p:cNvSpPr>
            <a:spLocks noGrp="1"/>
          </p:cNvSpPr>
          <p:nvPr>
            <p:ph type="body" sz="quarter" idx="11"/>
          </p:nvPr>
        </p:nvSpPr>
        <p:spPr>
          <a:xfrm>
            <a:off x="5405573" y="6373368"/>
            <a:ext cx="1244528" cy="228600"/>
          </a:xfrm>
        </p:spPr>
        <p:txBody>
          <a:bodyPr tIns="45720" bIns="45720" anchor="ctr"/>
          <a:lstStyle>
            <a:lvl1pPr>
              <a:defRPr sz="600" baseline="0">
                <a:solidFill>
                  <a:schemeClr val="bg2"/>
                </a:solidFill>
              </a:defRPr>
            </a:lvl1pPr>
          </a:lstStyle>
          <a:p>
            <a:pPr lvl="0"/>
            <a:r>
              <a:rPr lang="en-US"/>
              <a:t>Click to edit Master text styles</a:t>
            </a:r>
          </a:p>
        </p:txBody>
      </p:sp>
      <p:sp>
        <p:nvSpPr>
          <p:cNvPr id="6" name="Text Placeholder 6"/>
          <p:cNvSpPr>
            <a:spLocks noGrp="1"/>
          </p:cNvSpPr>
          <p:nvPr>
            <p:ph type="body" sz="quarter" idx="12"/>
          </p:nvPr>
        </p:nvSpPr>
        <p:spPr>
          <a:xfrm>
            <a:off x="3294218" y="6373368"/>
            <a:ext cx="1728216" cy="228600"/>
          </a:xfrm>
        </p:spPr>
        <p:txBody>
          <a:bodyPr tIns="45720" bIns="45720" anchor="ctr"/>
          <a:lstStyle>
            <a:lvl1pPr>
              <a:defRPr sz="600"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855196814"/>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2 page Image layout w/ Statem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6E4D93C-4126-4C94-ACF6-4FFA9BD0403F}"/>
              </a:ext>
            </a:extLst>
          </p:cNvPr>
          <p:cNvSpPr/>
          <p:nvPr userDrawn="1"/>
        </p:nvSpPr>
        <p:spPr>
          <a:xfrm>
            <a:off x="0" y="0"/>
            <a:ext cx="4572000" cy="6172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sp>
        <p:nvSpPr>
          <p:cNvPr id="3" name="Title 1"/>
          <p:cNvSpPr>
            <a:spLocks noGrp="1"/>
          </p:cNvSpPr>
          <p:nvPr>
            <p:ph type="ctrTitle"/>
          </p:nvPr>
        </p:nvSpPr>
        <p:spPr>
          <a:xfrm>
            <a:off x="457200" y="455613"/>
            <a:ext cx="3913632" cy="5431536"/>
          </a:xfrm>
        </p:spPr>
        <p:txBody>
          <a:bodyPr anchor="ctr"/>
          <a:lstStyle>
            <a:lvl1pPr algn="l">
              <a:lnSpc>
                <a:spcPct val="80000"/>
              </a:lnSpc>
              <a:defRPr sz="4050" b="1" i="0">
                <a:solidFill>
                  <a:schemeClr val="bg1"/>
                </a:solidFill>
                <a:latin typeface="+mj-lt"/>
                <a:ea typeface="Georgia Bold" charset="0"/>
                <a:cs typeface="Georgia Bold" charset="0"/>
              </a:defRPr>
            </a:lvl1pPr>
          </a:lstStyle>
          <a:p>
            <a:r>
              <a:rPr lang="en-US"/>
              <a:t>Click to edit Master title style</a:t>
            </a:r>
          </a:p>
        </p:txBody>
      </p:sp>
      <p:sp>
        <p:nvSpPr>
          <p:cNvPr id="4" name="Picture Placeholder 5"/>
          <p:cNvSpPr>
            <a:spLocks noGrp="1"/>
          </p:cNvSpPr>
          <p:nvPr>
            <p:ph type="pic" sz="quarter" idx="11"/>
          </p:nvPr>
        </p:nvSpPr>
        <p:spPr>
          <a:xfrm>
            <a:off x="4572000" y="0"/>
            <a:ext cx="4572000" cy="6172200"/>
          </a:xfrm>
          <a:solidFill>
            <a:schemeClr val="bg1">
              <a:lumMod val="95000"/>
            </a:schemeClr>
          </a:solidFill>
        </p:spPr>
        <p:txBody>
          <a:bodyPr rtlCol="0" anchor="ctr">
            <a:noAutofit/>
          </a:bodyPr>
          <a:lstStyle>
            <a:lvl1pPr algn="ctr">
              <a:defRPr sz="7200" b="0" i="0">
                <a:solidFill>
                  <a:schemeClr val="bg1">
                    <a:lumMod val="85000"/>
                  </a:schemeClr>
                </a:solidFill>
                <a:latin typeface="+mn-lt"/>
                <a:cs typeface="Arial"/>
              </a:defRPr>
            </a:lvl1pPr>
          </a:lstStyle>
          <a:p>
            <a:pPr lvl="0"/>
            <a:r>
              <a:rPr lang="en-US" noProof="0"/>
              <a:t>Click icon to add picture</a:t>
            </a:r>
          </a:p>
        </p:txBody>
      </p:sp>
      <p:sp>
        <p:nvSpPr>
          <p:cNvPr id="7" name="Text Placeholder 3"/>
          <p:cNvSpPr>
            <a:spLocks noGrp="1"/>
          </p:cNvSpPr>
          <p:nvPr>
            <p:ph type="body" sz="quarter" idx="12"/>
          </p:nvPr>
        </p:nvSpPr>
        <p:spPr>
          <a:xfrm>
            <a:off x="5405573" y="6373368"/>
            <a:ext cx="1244528" cy="228600"/>
          </a:xfrm>
        </p:spPr>
        <p:txBody>
          <a:bodyPr tIns="45720" bIns="45720" anchor="ctr"/>
          <a:lstStyle>
            <a:lvl1pPr>
              <a:defRPr sz="600" baseline="0">
                <a:solidFill>
                  <a:schemeClr val="bg2"/>
                </a:solidFill>
              </a:defRPr>
            </a:lvl1pPr>
          </a:lstStyle>
          <a:p>
            <a:pPr lvl="0"/>
            <a:r>
              <a:rPr lang="en-US"/>
              <a:t>Click to edit Master text styles</a:t>
            </a:r>
          </a:p>
        </p:txBody>
      </p:sp>
      <p:sp>
        <p:nvSpPr>
          <p:cNvPr id="8" name="Text Placeholder 6"/>
          <p:cNvSpPr>
            <a:spLocks noGrp="1"/>
          </p:cNvSpPr>
          <p:nvPr>
            <p:ph type="body" sz="quarter" idx="13"/>
          </p:nvPr>
        </p:nvSpPr>
        <p:spPr>
          <a:xfrm>
            <a:off x="3294218" y="6373368"/>
            <a:ext cx="1728216" cy="228600"/>
          </a:xfrm>
        </p:spPr>
        <p:txBody>
          <a:bodyPr tIns="45720" bIns="45720" anchor="ctr"/>
          <a:lstStyle>
            <a:lvl1pPr>
              <a:defRPr sz="600"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971863665"/>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text layout with 1/4 column bloc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8495D9B-F78B-49FC-B57D-2F1FCF0223A2}"/>
              </a:ext>
            </a:extLst>
          </p:cNvPr>
          <p:cNvSpPr/>
          <p:nvPr userDrawn="1"/>
        </p:nvSpPr>
        <p:spPr>
          <a:xfrm>
            <a:off x="6846888" y="0"/>
            <a:ext cx="229711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sp>
        <p:nvSpPr>
          <p:cNvPr id="2" name="Title 1"/>
          <p:cNvSpPr>
            <a:spLocks noGrp="1"/>
          </p:cNvSpPr>
          <p:nvPr>
            <p:ph type="title"/>
          </p:nvPr>
        </p:nvSpPr>
        <p:spPr>
          <a:xfrm>
            <a:off x="457200" y="457200"/>
            <a:ext cx="6190488" cy="539496"/>
          </a:xfrm>
        </p:spPr>
        <p:txBody>
          <a:bodyPr/>
          <a:lstStyle>
            <a:lvl1pPr>
              <a:defRPr sz="2800" b="1" i="0">
                <a:solidFill>
                  <a:schemeClr val="accent1"/>
                </a:solidFill>
                <a:latin typeface="+mj-lt"/>
                <a:ea typeface="Georgia Bold" charset="0"/>
                <a:cs typeface="Georgia Bold" charset="0"/>
              </a:defRPr>
            </a:lvl1pPr>
          </a:lstStyle>
          <a:p>
            <a:r>
              <a:rPr lang="en-US"/>
              <a:t>Click to edit Master title style</a:t>
            </a:r>
          </a:p>
        </p:txBody>
      </p:sp>
      <p:sp>
        <p:nvSpPr>
          <p:cNvPr id="4" name="Content Placeholder 3"/>
          <p:cNvSpPr>
            <a:spLocks noGrp="1"/>
          </p:cNvSpPr>
          <p:nvPr>
            <p:ph sz="quarter" idx="10"/>
          </p:nvPr>
        </p:nvSpPr>
        <p:spPr>
          <a:xfrm>
            <a:off x="457200" y="1143000"/>
            <a:ext cx="6190488" cy="4800600"/>
          </a:xfrm>
        </p:spPr>
        <p:txBody>
          <a:bodyPr/>
          <a:lstStyle>
            <a:lvl1pPr>
              <a:defRPr sz="2000"/>
            </a:lvl1pPr>
            <a:lvl2pPr>
              <a:defRPr sz="1800"/>
            </a:lvl2pPr>
            <a:lvl3pPr>
              <a:defRPr sz="1600"/>
            </a:lvl3pPr>
            <a:lvl4pPr>
              <a:defRPr sz="1800"/>
            </a:lvl4pPr>
            <a:lvl5pPr>
              <a:defRPr sz="1800"/>
            </a:lvl5pPr>
          </a:lstStyle>
          <a:p>
            <a:pPr lvl="0"/>
            <a:r>
              <a:rPr lang="en-US"/>
              <a:t>Click to edit Master text styles</a:t>
            </a:r>
          </a:p>
          <a:p>
            <a:pPr lvl="1"/>
            <a:r>
              <a:rPr lang="en-US"/>
              <a:t>Second level</a:t>
            </a:r>
          </a:p>
          <a:p>
            <a:pPr lvl="2"/>
            <a:r>
              <a:rPr lang="en-US"/>
              <a:t>Third level</a:t>
            </a:r>
          </a:p>
        </p:txBody>
      </p:sp>
      <p:sp>
        <p:nvSpPr>
          <p:cNvPr id="7" name="Text Placeholder 3"/>
          <p:cNvSpPr>
            <a:spLocks noGrp="1"/>
          </p:cNvSpPr>
          <p:nvPr>
            <p:ph type="body" sz="quarter" idx="11"/>
          </p:nvPr>
        </p:nvSpPr>
        <p:spPr>
          <a:xfrm>
            <a:off x="5405573" y="6373368"/>
            <a:ext cx="1244528" cy="228600"/>
          </a:xfrm>
        </p:spPr>
        <p:txBody>
          <a:bodyPr tIns="45720" bIns="45720" anchor="ctr"/>
          <a:lstStyle>
            <a:lvl1pPr>
              <a:defRPr sz="600" baseline="0">
                <a:solidFill>
                  <a:schemeClr val="bg2"/>
                </a:solidFill>
              </a:defRPr>
            </a:lvl1pPr>
          </a:lstStyle>
          <a:p>
            <a:pPr lvl="0"/>
            <a:r>
              <a:rPr lang="en-US"/>
              <a:t>Click to edit Master text styles</a:t>
            </a:r>
          </a:p>
        </p:txBody>
      </p:sp>
      <p:sp>
        <p:nvSpPr>
          <p:cNvPr id="8" name="Text Placeholder 6"/>
          <p:cNvSpPr>
            <a:spLocks noGrp="1"/>
          </p:cNvSpPr>
          <p:nvPr>
            <p:ph type="body" sz="quarter" idx="12"/>
          </p:nvPr>
        </p:nvSpPr>
        <p:spPr>
          <a:xfrm>
            <a:off x="3294218" y="6373368"/>
            <a:ext cx="1728216" cy="228600"/>
          </a:xfrm>
        </p:spPr>
        <p:txBody>
          <a:bodyPr tIns="45720" bIns="45720" anchor="ctr"/>
          <a:lstStyle>
            <a:lvl1pPr>
              <a:defRPr sz="600"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551034068"/>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header/text layout with 1/4 bloc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DA1E3FE-1479-41C0-9A4B-4EF7611A2B49}"/>
              </a:ext>
            </a:extLst>
          </p:cNvPr>
          <p:cNvSpPr/>
          <p:nvPr userDrawn="1"/>
        </p:nvSpPr>
        <p:spPr>
          <a:xfrm>
            <a:off x="6846888" y="0"/>
            <a:ext cx="229711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solidFill>
                <a:schemeClr val="accent2"/>
              </a:solidFill>
            </a:endParaRPr>
          </a:p>
        </p:txBody>
      </p:sp>
      <p:sp>
        <p:nvSpPr>
          <p:cNvPr id="2" name="Title 1"/>
          <p:cNvSpPr>
            <a:spLocks noGrp="1"/>
          </p:cNvSpPr>
          <p:nvPr>
            <p:ph type="title"/>
          </p:nvPr>
        </p:nvSpPr>
        <p:spPr>
          <a:xfrm>
            <a:off x="457200" y="457200"/>
            <a:ext cx="6190488" cy="539496"/>
          </a:xfrm>
        </p:spPr>
        <p:txBody>
          <a:bodyPr/>
          <a:lstStyle>
            <a:lvl1pPr>
              <a:defRPr sz="2800" b="1" i="0">
                <a:solidFill>
                  <a:schemeClr val="accent1"/>
                </a:solidFill>
                <a:latin typeface="+mj-lt"/>
                <a:ea typeface="Georgia Bold" charset="0"/>
                <a:cs typeface="Georgia Bold" charset="0"/>
              </a:defRPr>
            </a:lvl1pPr>
          </a:lstStyle>
          <a:p>
            <a:r>
              <a:rPr lang="en-US"/>
              <a:t>Click to edit Master title style</a:t>
            </a:r>
          </a:p>
        </p:txBody>
      </p:sp>
      <p:sp>
        <p:nvSpPr>
          <p:cNvPr id="8" name="Content Placeholder 3"/>
          <p:cNvSpPr>
            <a:spLocks noGrp="1"/>
          </p:cNvSpPr>
          <p:nvPr>
            <p:ph sz="quarter" idx="10"/>
          </p:nvPr>
        </p:nvSpPr>
        <p:spPr>
          <a:xfrm>
            <a:off x="457200" y="1143000"/>
            <a:ext cx="6190488" cy="4800600"/>
          </a:xfrm>
        </p:spPr>
        <p:txBody>
          <a:bodyPr/>
          <a:lstStyle>
            <a:lvl1pPr>
              <a:spcBef>
                <a:spcPts val="1800"/>
              </a:spcBef>
              <a:defRPr sz="2000" b="1" i="0">
                <a:solidFill>
                  <a:schemeClr val="tx2"/>
                </a:solidFill>
                <a:latin typeface="+mn-lt"/>
                <a:cs typeface="Arial"/>
              </a:defRPr>
            </a:lvl1pPr>
            <a:lvl2pPr marL="0" indent="0">
              <a:spcBef>
                <a:spcPts val="1200"/>
              </a:spcBef>
              <a:buFontTx/>
              <a:buNone/>
              <a:defRPr sz="2000">
                <a:latin typeface="+mn-lt"/>
              </a:defRPr>
            </a:lvl2pPr>
            <a:lvl3pPr marL="200025" indent="-200025">
              <a:spcBef>
                <a:spcPts val="600"/>
              </a:spcBef>
              <a:buFont typeface="Arial"/>
              <a:buChar char="•"/>
              <a:defRPr sz="1800">
                <a:latin typeface="+mn-lt"/>
              </a:defRPr>
            </a:lvl3pPr>
            <a:lvl4pPr marL="398463" indent="-200025">
              <a:buFont typeface="Lucida Grande"/>
              <a:buChar char="-"/>
              <a:defRPr sz="1600">
                <a:latin typeface="+mn-lt"/>
              </a:defRPr>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3"/>
          <p:cNvSpPr>
            <a:spLocks noGrp="1"/>
          </p:cNvSpPr>
          <p:nvPr>
            <p:ph type="body" sz="quarter" idx="11"/>
          </p:nvPr>
        </p:nvSpPr>
        <p:spPr>
          <a:xfrm>
            <a:off x="5405573" y="6373368"/>
            <a:ext cx="1244528" cy="228600"/>
          </a:xfrm>
        </p:spPr>
        <p:txBody>
          <a:bodyPr tIns="45720" bIns="45720" anchor="ctr"/>
          <a:lstStyle>
            <a:lvl1pPr>
              <a:defRPr sz="600" baseline="0">
                <a:solidFill>
                  <a:schemeClr val="bg2"/>
                </a:solidFill>
              </a:defRPr>
            </a:lvl1pPr>
          </a:lstStyle>
          <a:p>
            <a:pPr lvl="0"/>
            <a:r>
              <a:rPr lang="en-US"/>
              <a:t>Click to edit Master text styles</a:t>
            </a:r>
          </a:p>
        </p:txBody>
      </p:sp>
      <p:sp>
        <p:nvSpPr>
          <p:cNvPr id="11" name="Text Placeholder 6"/>
          <p:cNvSpPr>
            <a:spLocks noGrp="1"/>
          </p:cNvSpPr>
          <p:nvPr>
            <p:ph type="body" sz="quarter" idx="12"/>
          </p:nvPr>
        </p:nvSpPr>
        <p:spPr>
          <a:xfrm>
            <a:off x="3294218" y="6373368"/>
            <a:ext cx="1728216" cy="228600"/>
          </a:xfrm>
        </p:spPr>
        <p:txBody>
          <a:bodyPr tIns="45720" bIns="45720" anchor="ctr"/>
          <a:lstStyle>
            <a:lvl1pPr>
              <a:defRPr sz="600"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738574197"/>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Objectives/Solutions/Results Layout">
    <p:spTree>
      <p:nvGrpSpPr>
        <p:cNvPr id="1" name=""/>
        <p:cNvGrpSpPr/>
        <p:nvPr/>
      </p:nvGrpSpPr>
      <p:grpSpPr>
        <a:xfrm>
          <a:off x="0" y="0"/>
          <a:ext cx="0" cy="0"/>
          <a:chOff x="0" y="0"/>
          <a:chExt cx="0" cy="0"/>
        </a:xfrm>
      </p:grpSpPr>
      <p:sp>
        <p:nvSpPr>
          <p:cNvPr id="26" name="Rectangle 7">
            <a:extLst>
              <a:ext uri="{FF2B5EF4-FFF2-40B4-BE49-F238E27FC236}">
                <a16:creationId xmlns:a16="http://schemas.microsoft.com/office/drawing/2014/main" id="{12EFCAC5-F5C7-4C53-9D51-EA4C5260103A}"/>
              </a:ext>
            </a:extLst>
          </p:cNvPr>
          <p:cNvSpPr>
            <a:spLocks noChangeAspect="1" noChangeArrowheads="1"/>
          </p:cNvSpPr>
          <p:nvPr/>
        </p:nvSpPr>
        <p:spPr bwMode="auto">
          <a:xfrm>
            <a:off x="474663" y="1136650"/>
            <a:ext cx="8235950" cy="1776413"/>
          </a:xfrm>
          <a:prstGeom prst="rect">
            <a:avLst/>
          </a:prstGeom>
          <a:solidFill>
            <a:schemeClr val="bg2">
              <a:lumMod val="40000"/>
              <a:lumOff val="60000"/>
              <a:alpha val="50000"/>
            </a:schemeClr>
          </a:solidFill>
          <a:ln w="19050" algn="ctr">
            <a:noFill/>
            <a:miter lim="800000"/>
          </a:ln>
        </p:spPr>
        <p:txBody>
          <a:bodyPr lIns="91424" tIns="45712" rIns="91424" bIns="45712" anchor="ctr"/>
          <a:lstStyle/>
          <a:p>
            <a:pPr eaLnBrk="1" fontAlgn="auto" hangingPunct="1">
              <a:spcBef>
                <a:spcPct val="0"/>
              </a:spcBef>
              <a:spcAft>
                <a:spcPct val="0"/>
              </a:spcAft>
              <a:defRPr/>
            </a:pPr>
            <a:endParaRPr lang="en-US" sz="1013">
              <a:solidFill>
                <a:prstClr val="black"/>
              </a:solidFill>
              <a:latin typeface="+mn-lt"/>
            </a:endParaRPr>
          </a:p>
        </p:txBody>
      </p:sp>
      <p:sp>
        <p:nvSpPr>
          <p:cNvPr id="27" name="Triangle 47">
            <a:extLst>
              <a:ext uri="{FF2B5EF4-FFF2-40B4-BE49-F238E27FC236}">
                <a16:creationId xmlns:a16="http://schemas.microsoft.com/office/drawing/2014/main" id="{2EFB8645-6E4A-4109-A617-AC4622FC456B}"/>
              </a:ext>
            </a:extLst>
          </p:cNvPr>
          <p:cNvSpPr/>
          <p:nvPr userDrawn="1"/>
        </p:nvSpPr>
        <p:spPr>
          <a:xfrm rot="5400000">
            <a:off x="3407569" y="1362869"/>
            <a:ext cx="312738" cy="203200"/>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solidFill>
                <a:schemeClr val="bg1"/>
              </a:solidFill>
              <a:cs typeface="Open Sans Bold"/>
            </a:endParaRPr>
          </a:p>
        </p:txBody>
      </p:sp>
      <p:sp>
        <p:nvSpPr>
          <p:cNvPr id="28" name="Rectangle 7">
            <a:extLst>
              <a:ext uri="{FF2B5EF4-FFF2-40B4-BE49-F238E27FC236}">
                <a16:creationId xmlns:a16="http://schemas.microsoft.com/office/drawing/2014/main" id="{659AE471-C892-4EDC-A803-AACEDB989408}"/>
              </a:ext>
            </a:extLst>
          </p:cNvPr>
          <p:cNvSpPr>
            <a:spLocks noChangeAspect="1" noChangeArrowheads="1"/>
          </p:cNvSpPr>
          <p:nvPr userDrawn="1"/>
        </p:nvSpPr>
        <p:spPr bwMode="auto">
          <a:xfrm>
            <a:off x="474663" y="3168650"/>
            <a:ext cx="8196262" cy="2643188"/>
          </a:xfrm>
          <a:prstGeom prst="rect">
            <a:avLst/>
          </a:prstGeom>
          <a:solidFill>
            <a:schemeClr val="bg2">
              <a:lumMod val="40000"/>
              <a:lumOff val="60000"/>
              <a:alpha val="50000"/>
            </a:schemeClr>
          </a:solidFill>
          <a:ln w="19050" algn="ctr">
            <a:noFill/>
            <a:miter lim="800000"/>
          </a:ln>
        </p:spPr>
        <p:txBody>
          <a:bodyPr lIns="91424" tIns="45712" rIns="91424" bIns="45712" anchor="ctr"/>
          <a:lstStyle/>
          <a:p>
            <a:pPr eaLnBrk="1" fontAlgn="auto" hangingPunct="1">
              <a:spcBef>
                <a:spcPct val="0"/>
              </a:spcBef>
              <a:spcAft>
                <a:spcPct val="0"/>
              </a:spcAft>
              <a:defRPr/>
            </a:pPr>
            <a:endParaRPr lang="en-US" sz="1013">
              <a:solidFill>
                <a:prstClr val="black"/>
              </a:solidFill>
              <a:latin typeface="+mn-lt"/>
            </a:endParaRPr>
          </a:p>
        </p:txBody>
      </p:sp>
      <p:sp>
        <p:nvSpPr>
          <p:cNvPr id="29" name="Rectangle 9">
            <a:extLst>
              <a:ext uri="{FF2B5EF4-FFF2-40B4-BE49-F238E27FC236}">
                <a16:creationId xmlns:a16="http://schemas.microsoft.com/office/drawing/2014/main" id="{7E8F44B5-0571-43D1-865F-085F505FD711}"/>
              </a:ext>
            </a:extLst>
          </p:cNvPr>
          <p:cNvSpPr>
            <a:spLocks noChangeAspect="1" noChangeArrowheads="1"/>
          </p:cNvSpPr>
          <p:nvPr userDrawn="1"/>
        </p:nvSpPr>
        <p:spPr bwMode="auto">
          <a:xfrm>
            <a:off x="603250" y="3582988"/>
            <a:ext cx="7980363" cy="2117725"/>
          </a:xfrm>
          <a:prstGeom prst="rect">
            <a:avLst/>
          </a:prstGeom>
          <a:solidFill>
            <a:srgbClr val="FFFFFF"/>
          </a:solidFill>
          <a:ln>
            <a:noFill/>
          </a:ln>
        </p:spPr>
        <p:txBody>
          <a:bodyPr lIns="91424" tIns="91424" rIns="91424" bIns="91424"/>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chemeClr val="bg2"/>
              </a:solidFill>
            </a:endParaRPr>
          </a:p>
        </p:txBody>
      </p:sp>
      <p:cxnSp>
        <p:nvCxnSpPr>
          <p:cNvPr id="30" name="Straight Connector 29">
            <a:extLst>
              <a:ext uri="{FF2B5EF4-FFF2-40B4-BE49-F238E27FC236}">
                <a16:creationId xmlns:a16="http://schemas.microsoft.com/office/drawing/2014/main" id="{8AD4F966-88A9-418C-9A4C-3C98CD6A344A}"/>
              </a:ext>
            </a:extLst>
          </p:cNvPr>
          <p:cNvCxnSpPr/>
          <p:nvPr userDrawn="1"/>
        </p:nvCxnSpPr>
        <p:spPr>
          <a:xfrm>
            <a:off x="7134225" y="3341688"/>
            <a:ext cx="1588" cy="2359025"/>
          </a:xfrm>
          <a:prstGeom prst="line">
            <a:avLst/>
          </a:prstGeom>
          <a:ln w="85725">
            <a:solidFill>
              <a:srgbClr val="E4E4E5"/>
            </a:solidFill>
            <a:prstDash val="soli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040B6EB-A791-4649-90A1-CFE7EC221D5A}"/>
              </a:ext>
            </a:extLst>
          </p:cNvPr>
          <p:cNvCxnSpPr/>
          <p:nvPr userDrawn="1"/>
        </p:nvCxnSpPr>
        <p:spPr>
          <a:xfrm flipH="1">
            <a:off x="2693988" y="3603625"/>
            <a:ext cx="0" cy="2097088"/>
          </a:xfrm>
          <a:prstGeom prst="line">
            <a:avLst/>
          </a:prstGeom>
          <a:ln w="85725">
            <a:solidFill>
              <a:srgbClr val="E4E4E5"/>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C27A1F8-6F58-49B5-A0D5-0FB99A09D03F}"/>
              </a:ext>
            </a:extLst>
          </p:cNvPr>
          <p:cNvCxnSpPr/>
          <p:nvPr userDrawn="1"/>
        </p:nvCxnSpPr>
        <p:spPr>
          <a:xfrm flipH="1">
            <a:off x="595313" y="4743450"/>
            <a:ext cx="6483350" cy="0"/>
          </a:xfrm>
          <a:prstGeom prst="line">
            <a:avLst/>
          </a:prstGeom>
          <a:ln w="269875">
            <a:solidFill>
              <a:srgbClr val="E4E4E5"/>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61658A9-DC70-43F1-83B7-3ED7F2B14B32}"/>
              </a:ext>
            </a:extLst>
          </p:cNvPr>
          <p:cNvCxnSpPr/>
          <p:nvPr userDrawn="1"/>
        </p:nvCxnSpPr>
        <p:spPr>
          <a:xfrm>
            <a:off x="4178300" y="3341688"/>
            <a:ext cx="1588" cy="2359025"/>
          </a:xfrm>
          <a:prstGeom prst="line">
            <a:avLst/>
          </a:prstGeom>
          <a:ln w="85725">
            <a:solidFill>
              <a:srgbClr val="E4E4E5"/>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C40331B-C214-4B91-83F1-E206FFB4DDE5}"/>
              </a:ext>
            </a:extLst>
          </p:cNvPr>
          <p:cNvCxnSpPr/>
          <p:nvPr userDrawn="1"/>
        </p:nvCxnSpPr>
        <p:spPr>
          <a:xfrm>
            <a:off x="5661025" y="3341688"/>
            <a:ext cx="3175" cy="2359025"/>
          </a:xfrm>
          <a:prstGeom prst="line">
            <a:avLst/>
          </a:prstGeom>
          <a:ln w="85725">
            <a:solidFill>
              <a:srgbClr val="E4E4E5"/>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457200"/>
            <a:ext cx="8254116" cy="548640"/>
          </a:xfrm>
        </p:spPr>
        <p:txBody>
          <a:bodyPr/>
          <a:lstStyle>
            <a:lvl1pPr>
              <a:defRPr sz="2800" b="1" i="0">
                <a:solidFill>
                  <a:schemeClr val="accent1"/>
                </a:solidFill>
                <a:latin typeface="+mj-lt"/>
                <a:ea typeface="Georgia Bold" charset="0"/>
                <a:cs typeface="Georgia Bold" charset="0"/>
              </a:defRPr>
            </a:lvl1pPr>
          </a:lstStyle>
          <a:p>
            <a:r>
              <a:rPr lang="en-US"/>
              <a:t>Click to edit Master title style</a:t>
            </a:r>
          </a:p>
        </p:txBody>
      </p:sp>
      <p:sp>
        <p:nvSpPr>
          <p:cNvPr id="74" name="Text Placeholder 73"/>
          <p:cNvSpPr>
            <a:spLocks noGrp="1"/>
          </p:cNvSpPr>
          <p:nvPr>
            <p:ph type="body" sz="quarter" idx="13"/>
          </p:nvPr>
        </p:nvSpPr>
        <p:spPr>
          <a:xfrm>
            <a:off x="604117" y="1241771"/>
            <a:ext cx="2732306" cy="561264"/>
          </a:xfrm>
          <a:solidFill>
            <a:schemeClr val="accent2"/>
          </a:solidFill>
        </p:spPr>
        <p:txBody>
          <a:bodyPr anchor="ctr"/>
          <a:lstStyle>
            <a:lvl1pPr marL="91440">
              <a:defRPr sz="1800" b="1">
                <a:solidFill>
                  <a:schemeClr val="bg1"/>
                </a:solidFill>
              </a:defRPr>
            </a:lvl1pPr>
            <a:lvl2pPr marL="0" indent="0">
              <a:buFontTx/>
              <a:buNone/>
              <a:defRPr b="1">
                <a:solidFill>
                  <a:schemeClr val="bg1"/>
                </a:solidFill>
              </a:defRPr>
            </a:lvl2pPr>
          </a:lstStyle>
          <a:p>
            <a:pPr lvl="0"/>
            <a:r>
              <a:rPr lang="en-US"/>
              <a:t>Click to edit Master text styles</a:t>
            </a:r>
          </a:p>
        </p:txBody>
      </p:sp>
      <p:sp>
        <p:nvSpPr>
          <p:cNvPr id="76" name="Text Placeholder 73"/>
          <p:cNvSpPr>
            <a:spLocks noGrp="1"/>
          </p:cNvSpPr>
          <p:nvPr>
            <p:ph type="body" sz="quarter" idx="15"/>
          </p:nvPr>
        </p:nvSpPr>
        <p:spPr>
          <a:xfrm>
            <a:off x="604116" y="1800994"/>
            <a:ext cx="2732306" cy="997259"/>
          </a:xfrm>
          <a:solidFill>
            <a:schemeClr val="bg1"/>
          </a:solidFill>
        </p:spPr>
        <p:txBody>
          <a:bodyPr lIns="91440" tIns="91440" rIns="91440"/>
          <a:lstStyle>
            <a:lvl1pPr marL="0">
              <a:defRPr sz="1700" b="0">
                <a:solidFill>
                  <a:srgbClr val="75787B"/>
                </a:solidFill>
              </a:defRPr>
            </a:lvl1pPr>
            <a:lvl2pPr marL="0" indent="0">
              <a:buFontTx/>
              <a:buNone/>
              <a:defRPr b="1">
                <a:solidFill>
                  <a:schemeClr val="bg1"/>
                </a:solidFill>
              </a:defRPr>
            </a:lvl2pPr>
          </a:lstStyle>
          <a:p>
            <a:pPr lvl="0"/>
            <a:r>
              <a:rPr lang="en-US"/>
              <a:t>Click to edit Master text styles</a:t>
            </a:r>
          </a:p>
        </p:txBody>
      </p:sp>
      <p:sp>
        <p:nvSpPr>
          <p:cNvPr id="78" name="Text Placeholder 73"/>
          <p:cNvSpPr>
            <a:spLocks noGrp="1"/>
          </p:cNvSpPr>
          <p:nvPr>
            <p:ph type="body" sz="quarter" idx="16"/>
          </p:nvPr>
        </p:nvSpPr>
        <p:spPr>
          <a:xfrm>
            <a:off x="3786734" y="1241771"/>
            <a:ext cx="4796481" cy="561264"/>
          </a:xfrm>
          <a:solidFill>
            <a:srgbClr val="A4CE4E"/>
          </a:solidFill>
        </p:spPr>
        <p:txBody>
          <a:bodyPr anchor="ctr"/>
          <a:lstStyle>
            <a:lvl1pPr marL="91440">
              <a:defRPr sz="1800" b="1">
                <a:solidFill>
                  <a:schemeClr val="bg1"/>
                </a:solidFill>
              </a:defRPr>
            </a:lvl1pPr>
            <a:lvl2pPr marL="0" indent="0">
              <a:buFontTx/>
              <a:buNone/>
              <a:defRPr b="1">
                <a:solidFill>
                  <a:schemeClr val="bg1"/>
                </a:solidFill>
              </a:defRPr>
            </a:lvl2pPr>
          </a:lstStyle>
          <a:p>
            <a:pPr lvl="0"/>
            <a:r>
              <a:rPr lang="en-US"/>
              <a:t>Click to edit Master text styles</a:t>
            </a:r>
          </a:p>
        </p:txBody>
      </p:sp>
      <p:sp>
        <p:nvSpPr>
          <p:cNvPr id="79" name="Text Placeholder 73"/>
          <p:cNvSpPr>
            <a:spLocks noGrp="1"/>
          </p:cNvSpPr>
          <p:nvPr>
            <p:ph type="body" sz="quarter" idx="17"/>
          </p:nvPr>
        </p:nvSpPr>
        <p:spPr>
          <a:xfrm>
            <a:off x="3786734" y="1800994"/>
            <a:ext cx="4796481" cy="997259"/>
          </a:xfrm>
          <a:solidFill>
            <a:schemeClr val="bg1"/>
          </a:solidFill>
        </p:spPr>
        <p:txBody>
          <a:bodyPr lIns="91440" tIns="91440" rIns="91440"/>
          <a:lstStyle>
            <a:lvl1pPr marL="0">
              <a:defRPr sz="1700" b="0">
                <a:solidFill>
                  <a:srgbClr val="75787B"/>
                </a:solidFill>
              </a:defRPr>
            </a:lvl1pPr>
            <a:lvl2pPr marL="0" indent="0">
              <a:buFontTx/>
              <a:buNone/>
              <a:defRPr b="1">
                <a:solidFill>
                  <a:schemeClr val="bg1"/>
                </a:solidFill>
              </a:defRPr>
            </a:lvl2pPr>
          </a:lstStyle>
          <a:p>
            <a:pPr lvl="0"/>
            <a:r>
              <a:rPr lang="en-US"/>
              <a:t>Click to edit Master text styles</a:t>
            </a:r>
          </a:p>
        </p:txBody>
      </p:sp>
      <p:sp>
        <p:nvSpPr>
          <p:cNvPr id="80" name="Text Placeholder 73"/>
          <p:cNvSpPr>
            <a:spLocks noGrp="1"/>
          </p:cNvSpPr>
          <p:nvPr>
            <p:ph type="body" sz="quarter" idx="18"/>
          </p:nvPr>
        </p:nvSpPr>
        <p:spPr>
          <a:xfrm>
            <a:off x="601669" y="3267604"/>
            <a:ext cx="7981546" cy="527388"/>
          </a:xfrm>
          <a:solidFill>
            <a:srgbClr val="0162A2"/>
          </a:solidFill>
          <a:ln>
            <a:noFill/>
          </a:ln>
        </p:spPr>
        <p:txBody>
          <a:bodyPr anchor="ctr"/>
          <a:lstStyle>
            <a:lvl1pPr marL="91440">
              <a:defRPr sz="1800" b="1">
                <a:solidFill>
                  <a:schemeClr val="bg1"/>
                </a:solidFill>
              </a:defRPr>
            </a:lvl1pPr>
            <a:lvl2pPr marL="0" indent="0">
              <a:buFontTx/>
              <a:buNone/>
              <a:defRPr b="1">
                <a:solidFill>
                  <a:schemeClr val="bg1"/>
                </a:solidFill>
              </a:defRPr>
            </a:lvl2pPr>
          </a:lstStyle>
          <a:p>
            <a:pPr lvl="0"/>
            <a:r>
              <a:rPr lang="en-US"/>
              <a:t>Click to edit Master text styles</a:t>
            </a:r>
          </a:p>
        </p:txBody>
      </p:sp>
      <p:sp>
        <p:nvSpPr>
          <p:cNvPr id="4" name="Text Placeholder 3"/>
          <p:cNvSpPr>
            <a:spLocks noGrp="1"/>
          </p:cNvSpPr>
          <p:nvPr>
            <p:ph type="body" sz="quarter" idx="19"/>
          </p:nvPr>
        </p:nvSpPr>
        <p:spPr>
          <a:xfrm>
            <a:off x="604730" y="3794476"/>
            <a:ext cx="651666" cy="808038"/>
          </a:xfrm>
          <a:solidFill>
            <a:srgbClr val="75787B"/>
          </a:solidFill>
        </p:spPr>
        <p:txBody>
          <a:bodyPr anchor="ctr"/>
          <a:lstStyle>
            <a:lvl1pPr algn="ctr">
              <a:defRPr sz="10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44" name="Text Placeholder 3"/>
          <p:cNvSpPr>
            <a:spLocks noGrp="1"/>
          </p:cNvSpPr>
          <p:nvPr>
            <p:ph type="body" sz="quarter" idx="20"/>
          </p:nvPr>
        </p:nvSpPr>
        <p:spPr>
          <a:xfrm>
            <a:off x="604730" y="4872225"/>
            <a:ext cx="656196" cy="828118"/>
          </a:xfrm>
          <a:solidFill>
            <a:srgbClr val="75787B"/>
          </a:solidFill>
        </p:spPr>
        <p:txBody>
          <a:bodyPr anchor="ctr"/>
          <a:lstStyle>
            <a:lvl1pPr algn="ctr">
              <a:defRPr sz="10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6" name="Text Placeholder 5"/>
          <p:cNvSpPr>
            <a:spLocks noGrp="1"/>
          </p:cNvSpPr>
          <p:nvPr>
            <p:ph type="body" sz="quarter" idx="21"/>
          </p:nvPr>
        </p:nvSpPr>
        <p:spPr>
          <a:xfrm>
            <a:off x="1264661" y="4613626"/>
            <a:ext cx="1371600" cy="268288"/>
          </a:xfrm>
        </p:spPr>
        <p:txBody>
          <a:bodyPr anchor="ctr"/>
          <a:lstStyle>
            <a:lvl1pPr algn="ctr">
              <a:defRPr sz="1200" b="1"/>
            </a:lvl1pPr>
            <a:lvl2pPr>
              <a:defRPr sz="1200" b="1"/>
            </a:lvl2pPr>
            <a:lvl3pPr>
              <a:defRPr sz="1200" b="1"/>
            </a:lvl3pPr>
            <a:lvl4pPr>
              <a:defRPr sz="1200" b="1"/>
            </a:lvl4pPr>
            <a:lvl5pPr>
              <a:defRPr sz="1200" b="1"/>
            </a:lvl5pPr>
          </a:lstStyle>
          <a:p>
            <a:pPr lvl="0"/>
            <a:r>
              <a:rPr lang="en-US"/>
              <a:t>Click to edit Master text styles</a:t>
            </a:r>
          </a:p>
        </p:txBody>
      </p:sp>
      <p:sp>
        <p:nvSpPr>
          <p:cNvPr id="46" name="Text Placeholder 5"/>
          <p:cNvSpPr>
            <a:spLocks noGrp="1"/>
          </p:cNvSpPr>
          <p:nvPr>
            <p:ph type="body" sz="quarter" idx="22"/>
          </p:nvPr>
        </p:nvSpPr>
        <p:spPr>
          <a:xfrm>
            <a:off x="2752005" y="4613626"/>
            <a:ext cx="1371600" cy="268288"/>
          </a:xfrm>
        </p:spPr>
        <p:txBody>
          <a:bodyPr anchor="ctr"/>
          <a:lstStyle>
            <a:lvl1pPr algn="ctr">
              <a:defRPr sz="1200" b="1"/>
            </a:lvl1pPr>
            <a:lvl2pPr>
              <a:defRPr sz="1200" b="1"/>
            </a:lvl2pPr>
            <a:lvl3pPr>
              <a:defRPr sz="1200" b="1"/>
            </a:lvl3pPr>
            <a:lvl4pPr>
              <a:defRPr sz="1200" b="1"/>
            </a:lvl4pPr>
            <a:lvl5pPr>
              <a:defRPr sz="1200" b="1"/>
            </a:lvl5pPr>
          </a:lstStyle>
          <a:p>
            <a:pPr lvl="0"/>
            <a:r>
              <a:rPr lang="en-US"/>
              <a:t>Click to edit Master text styles</a:t>
            </a:r>
          </a:p>
        </p:txBody>
      </p:sp>
      <p:sp>
        <p:nvSpPr>
          <p:cNvPr id="68" name="Text Placeholder 5"/>
          <p:cNvSpPr>
            <a:spLocks noGrp="1"/>
          </p:cNvSpPr>
          <p:nvPr>
            <p:ph type="body" sz="quarter" idx="23"/>
          </p:nvPr>
        </p:nvSpPr>
        <p:spPr>
          <a:xfrm>
            <a:off x="4238676" y="4613626"/>
            <a:ext cx="1371600" cy="268288"/>
          </a:xfrm>
        </p:spPr>
        <p:txBody>
          <a:bodyPr anchor="ctr"/>
          <a:lstStyle>
            <a:lvl1pPr algn="ctr">
              <a:defRPr sz="1200" b="1"/>
            </a:lvl1pPr>
            <a:lvl2pPr>
              <a:defRPr sz="1200" b="1"/>
            </a:lvl2pPr>
            <a:lvl3pPr>
              <a:defRPr sz="1200" b="1"/>
            </a:lvl3pPr>
            <a:lvl4pPr>
              <a:defRPr sz="1200" b="1"/>
            </a:lvl4pPr>
            <a:lvl5pPr>
              <a:defRPr sz="1200" b="1"/>
            </a:lvl5pPr>
          </a:lstStyle>
          <a:p>
            <a:pPr lvl="0"/>
            <a:r>
              <a:rPr lang="en-US"/>
              <a:t>Click to edit Master text styles</a:t>
            </a:r>
          </a:p>
        </p:txBody>
      </p:sp>
      <p:sp>
        <p:nvSpPr>
          <p:cNvPr id="73" name="Text Placeholder 5"/>
          <p:cNvSpPr>
            <a:spLocks noGrp="1"/>
          </p:cNvSpPr>
          <p:nvPr>
            <p:ph type="body" sz="quarter" idx="24"/>
          </p:nvPr>
        </p:nvSpPr>
        <p:spPr>
          <a:xfrm>
            <a:off x="5707020" y="4613626"/>
            <a:ext cx="1371600" cy="268288"/>
          </a:xfrm>
        </p:spPr>
        <p:txBody>
          <a:bodyPr anchor="ctr"/>
          <a:lstStyle>
            <a:lvl1pPr algn="ctr">
              <a:defRPr sz="1200" b="1"/>
            </a:lvl1pPr>
            <a:lvl2pPr>
              <a:defRPr sz="1200" b="1"/>
            </a:lvl2pPr>
            <a:lvl3pPr>
              <a:defRPr sz="1200" b="1"/>
            </a:lvl3pPr>
            <a:lvl4pPr>
              <a:defRPr sz="1200" b="1"/>
            </a:lvl4pPr>
            <a:lvl5pPr>
              <a:defRPr sz="1200" b="1"/>
            </a:lvl5pPr>
          </a:lstStyle>
          <a:p>
            <a:pPr lvl="0"/>
            <a:r>
              <a:rPr lang="en-US"/>
              <a:t>Click to edit Master text styles</a:t>
            </a:r>
          </a:p>
        </p:txBody>
      </p:sp>
      <p:sp>
        <p:nvSpPr>
          <p:cNvPr id="75" name="Text Placeholder 5"/>
          <p:cNvSpPr>
            <a:spLocks noGrp="1"/>
          </p:cNvSpPr>
          <p:nvPr>
            <p:ph type="body" sz="quarter" idx="25"/>
          </p:nvPr>
        </p:nvSpPr>
        <p:spPr>
          <a:xfrm>
            <a:off x="7215350" y="5095941"/>
            <a:ext cx="1371600" cy="268288"/>
          </a:xfrm>
        </p:spPr>
        <p:txBody>
          <a:bodyPr anchor="ctr"/>
          <a:lstStyle>
            <a:lvl1pPr algn="ctr">
              <a:defRPr sz="1200" b="1"/>
            </a:lvl1pPr>
            <a:lvl2pPr>
              <a:defRPr sz="1200" b="1"/>
            </a:lvl2pPr>
            <a:lvl3pPr>
              <a:defRPr sz="1200" b="1"/>
            </a:lvl3pPr>
            <a:lvl4pPr>
              <a:defRPr sz="1200" b="1"/>
            </a:lvl4pPr>
            <a:lvl5pPr>
              <a:defRPr sz="1200" b="1"/>
            </a:lvl5pPr>
          </a:lstStyle>
          <a:p>
            <a:pPr lvl="0"/>
            <a:r>
              <a:rPr lang="en-US"/>
              <a:t>Click to edit Master text styles</a:t>
            </a:r>
          </a:p>
        </p:txBody>
      </p:sp>
      <p:sp>
        <p:nvSpPr>
          <p:cNvPr id="10" name="Text Placeholder 9"/>
          <p:cNvSpPr>
            <a:spLocks noGrp="1"/>
          </p:cNvSpPr>
          <p:nvPr>
            <p:ph type="body" sz="quarter" idx="26"/>
          </p:nvPr>
        </p:nvSpPr>
        <p:spPr>
          <a:xfrm>
            <a:off x="1264661" y="3794476"/>
            <a:ext cx="1371600" cy="819150"/>
          </a:xfrm>
        </p:spPr>
        <p:txBody>
          <a:bodyPr anchor="ctr"/>
          <a:lstStyle>
            <a:lvl1pPr algn="ctr">
              <a:defRPr sz="2800" b="1">
                <a:solidFill>
                  <a:srgbClr val="A4CE4E"/>
                </a:solidFill>
                <a:latin typeface="Georgia" panose="02040502050405020303" pitchFamily="18" charset="0"/>
              </a:defRPr>
            </a:lvl1pPr>
          </a:lstStyle>
          <a:p>
            <a:pPr lvl="0"/>
            <a:r>
              <a:rPr lang="en-US"/>
              <a:t>Click to edit Master text styles</a:t>
            </a:r>
          </a:p>
        </p:txBody>
      </p:sp>
      <p:sp>
        <p:nvSpPr>
          <p:cNvPr id="77" name="Text Placeholder 9"/>
          <p:cNvSpPr>
            <a:spLocks noGrp="1"/>
          </p:cNvSpPr>
          <p:nvPr>
            <p:ph type="body" sz="quarter" idx="27"/>
          </p:nvPr>
        </p:nvSpPr>
        <p:spPr>
          <a:xfrm>
            <a:off x="2747536" y="3794476"/>
            <a:ext cx="1371600" cy="819150"/>
          </a:xfrm>
        </p:spPr>
        <p:txBody>
          <a:bodyPr anchor="ctr"/>
          <a:lstStyle>
            <a:lvl1pPr algn="ctr">
              <a:defRPr sz="2800" b="1">
                <a:solidFill>
                  <a:srgbClr val="A4CE4E"/>
                </a:solidFill>
                <a:latin typeface="Georgia" panose="02040502050405020303" pitchFamily="18" charset="0"/>
              </a:defRPr>
            </a:lvl1pPr>
          </a:lstStyle>
          <a:p>
            <a:pPr lvl="0"/>
            <a:r>
              <a:rPr lang="en-US"/>
              <a:t>Click to edit Master text styles</a:t>
            </a:r>
          </a:p>
        </p:txBody>
      </p:sp>
      <p:sp>
        <p:nvSpPr>
          <p:cNvPr id="81" name="Text Placeholder 9"/>
          <p:cNvSpPr>
            <a:spLocks noGrp="1"/>
          </p:cNvSpPr>
          <p:nvPr>
            <p:ph type="body" sz="quarter" idx="28"/>
          </p:nvPr>
        </p:nvSpPr>
        <p:spPr>
          <a:xfrm>
            <a:off x="4230411" y="3794476"/>
            <a:ext cx="1371600" cy="819150"/>
          </a:xfrm>
        </p:spPr>
        <p:txBody>
          <a:bodyPr anchor="ctr"/>
          <a:lstStyle>
            <a:lvl1pPr algn="ctr">
              <a:defRPr sz="2800" b="1">
                <a:solidFill>
                  <a:srgbClr val="A4CE4E"/>
                </a:solidFill>
                <a:latin typeface="Georgia" panose="02040502050405020303" pitchFamily="18" charset="0"/>
              </a:defRPr>
            </a:lvl1pPr>
          </a:lstStyle>
          <a:p>
            <a:pPr lvl="0"/>
            <a:r>
              <a:rPr lang="en-US"/>
              <a:t>Click to edit Master text styles</a:t>
            </a:r>
          </a:p>
        </p:txBody>
      </p:sp>
      <p:sp>
        <p:nvSpPr>
          <p:cNvPr id="82" name="Text Placeholder 9"/>
          <p:cNvSpPr>
            <a:spLocks noGrp="1"/>
          </p:cNvSpPr>
          <p:nvPr>
            <p:ph type="body" sz="quarter" idx="29"/>
          </p:nvPr>
        </p:nvSpPr>
        <p:spPr>
          <a:xfrm>
            <a:off x="5713286" y="3794476"/>
            <a:ext cx="1371600" cy="819150"/>
          </a:xfrm>
        </p:spPr>
        <p:txBody>
          <a:bodyPr anchor="ctr"/>
          <a:lstStyle>
            <a:lvl1pPr algn="ctr">
              <a:defRPr sz="2800" b="1">
                <a:solidFill>
                  <a:srgbClr val="A4CE4E"/>
                </a:solidFill>
                <a:latin typeface="Georgia" panose="02040502050405020303" pitchFamily="18" charset="0"/>
              </a:defRPr>
            </a:lvl1pPr>
          </a:lstStyle>
          <a:p>
            <a:pPr lvl="0"/>
            <a:r>
              <a:rPr lang="en-US"/>
              <a:t>Click to edit Master text styles</a:t>
            </a:r>
          </a:p>
        </p:txBody>
      </p:sp>
      <p:sp>
        <p:nvSpPr>
          <p:cNvPr id="84" name="Text Placeholder 9"/>
          <p:cNvSpPr>
            <a:spLocks noGrp="1"/>
          </p:cNvSpPr>
          <p:nvPr>
            <p:ph type="body" sz="quarter" idx="30"/>
          </p:nvPr>
        </p:nvSpPr>
        <p:spPr>
          <a:xfrm>
            <a:off x="1264661" y="4904819"/>
            <a:ext cx="1371600" cy="819150"/>
          </a:xfrm>
        </p:spPr>
        <p:txBody>
          <a:bodyPr anchor="ctr"/>
          <a:lstStyle>
            <a:lvl1pPr algn="ctr">
              <a:defRPr sz="2800" b="1">
                <a:solidFill>
                  <a:srgbClr val="A4CE4E"/>
                </a:solidFill>
                <a:latin typeface="Georgia" panose="02040502050405020303" pitchFamily="18" charset="0"/>
              </a:defRPr>
            </a:lvl1pPr>
          </a:lstStyle>
          <a:p>
            <a:pPr lvl="0"/>
            <a:r>
              <a:rPr lang="en-US"/>
              <a:t>Click to edit Master text styles</a:t>
            </a:r>
          </a:p>
        </p:txBody>
      </p:sp>
      <p:sp>
        <p:nvSpPr>
          <p:cNvPr id="85" name="Text Placeholder 9"/>
          <p:cNvSpPr>
            <a:spLocks noGrp="1"/>
          </p:cNvSpPr>
          <p:nvPr>
            <p:ph type="body" sz="quarter" idx="31"/>
          </p:nvPr>
        </p:nvSpPr>
        <p:spPr>
          <a:xfrm>
            <a:off x="2747536" y="4904819"/>
            <a:ext cx="1371600" cy="819150"/>
          </a:xfrm>
        </p:spPr>
        <p:txBody>
          <a:bodyPr anchor="ctr"/>
          <a:lstStyle>
            <a:lvl1pPr algn="ctr">
              <a:defRPr sz="2800" b="1">
                <a:solidFill>
                  <a:srgbClr val="A4CE4E"/>
                </a:solidFill>
                <a:latin typeface="Georgia" panose="02040502050405020303" pitchFamily="18" charset="0"/>
              </a:defRPr>
            </a:lvl1pPr>
          </a:lstStyle>
          <a:p>
            <a:pPr lvl="0"/>
            <a:r>
              <a:rPr lang="en-US"/>
              <a:t>Click to edit Master text styles</a:t>
            </a:r>
          </a:p>
        </p:txBody>
      </p:sp>
      <p:sp>
        <p:nvSpPr>
          <p:cNvPr id="86" name="Text Placeholder 9"/>
          <p:cNvSpPr>
            <a:spLocks noGrp="1"/>
          </p:cNvSpPr>
          <p:nvPr>
            <p:ph type="body" sz="quarter" idx="32"/>
          </p:nvPr>
        </p:nvSpPr>
        <p:spPr>
          <a:xfrm>
            <a:off x="4230411" y="4904819"/>
            <a:ext cx="1371600" cy="819150"/>
          </a:xfrm>
        </p:spPr>
        <p:txBody>
          <a:bodyPr anchor="ctr"/>
          <a:lstStyle>
            <a:lvl1pPr algn="ctr">
              <a:defRPr sz="2800" b="1">
                <a:solidFill>
                  <a:srgbClr val="A4CE4E"/>
                </a:solidFill>
                <a:latin typeface="Georgia" panose="02040502050405020303" pitchFamily="18" charset="0"/>
              </a:defRPr>
            </a:lvl1pPr>
          </a:lstStyle>
          <a:p>
            <a:pPr lvl="0"/>
            <a:r>
              <a:rPr lang="en-US"/>
              <a:t>Click to edit Master text styles</a:t>
            </a:r>
          </a:p>
        </p:txBody>
      </p:sp>
      <p:sp>
        <p:nvSpPr>
          <p:cNvPr id="87" name="Text Placeholder 9"/>
          <p:cNvSpPr>
            <a:spLocks noGrp="1"/>
          </p:cNvSpPr>
          <p:nvPr>
            <p:ph type="body" sz="quarter" idx="33"/>
          </p:nvPr>
        </p:nvSpPr>
        <p:spPr>
          <a:xfrm>
            <a:off x="5713286" y="4904819"/>
            <a:ext cx="1371600" cy="819150"/>
          </a:xfrm>
        </p:spPr>
        <p:txBody>
          <a:bodyPr anchor="ctr"/>
          <a:lstStyle>
            <a:lvl1pPr algn="ctr">
              <a:defRPr sz="2800" b="1">
                <a:solidFill>
                  <a:srgbClr val="A4CE4E"/>
                </a:solidFill>
                <a:latin typeface="Georgia" panose="02040502050405020303" pitchFamily="18" charset="0"/>
              </a:defRPr>
            </a:lvl1pPr>
          </a:lstStyle>
          <a:p>
            <a:pPr lvl="0"/>
            <a:r>
              <a:rPr lang="en-US"/>
              <a:t>Click to edit Master text styles</a:t>
            </a:r>
          </a:p>
        </p:txBody>
      </p:sp>
      <p:sp>
        <p:nvSpPr>
          <p:cNvPr id="88" name="Text Placeholder 9"/>
          <p:cNvSpPr>
            <a:spLocks noGrp="1"/>
          </p:cNvSpPr>
          <p:nvPr>
            <p:ph type="body" sz="quarter" idx="34"/>
          </p:nvPr>
        </p:nvSpPr>
        <p:spPr>
          <a:xfrm>
            <a:off x="7196160" y="4142819"/>
            <a:ext cx="1371600" cy="819150"/>
          </a:xfrm>
        </p:spPr>
        <p:txBody>
          <a:bodyPr anchor="ctr"/>
          <a:lstStyle>
            <a:lvl1pPr algn="ctr">
              <a:defRPr sz="2800" b="1">
                <a:solidFill>
                  <a:srgbClr val="A4CE4E"/>
                </a:solidFill>
                <a:latin typeface="Georgia" panose="02040502050405020303" pitchFamily="18" charset="0"/>
              </a:defRPr>
            </a:lvl1pPr>
          </a:lstStyle>
          <a:p>
            <a:pPr lvl="0"/>
            <a:r>
              <a:rPr lang="en-US"/>
              <a:t>Click to edit Master text styles</a:t>
            </a:r>
          </a:p>
        </p:txBody>
      </p:sp>
      <p:sp>
        <p:nvSpPr>
          <p:cNvPr id="37" name="Text Placeholder 3"/>
          <p:cNvSpPr>
            <a:spLocks noGrp="1"/>
          </p:cNvSpPr>
          <p:nvPr>
            <p:ph type="body" sz="quarter" idx="11"/>
          </p:nvPr>
        </p:nvSpPr>
        <p:spPr>
          <a:xfrm>
            <a:off x="5405573" y="6373368"/>
            <a:ext cx="1244528" cy="228600"/>
          </a:xfrm>
        </p:spPr>
        <p:txBody>
          <a:bodyPr tIns="45720" bIns="45720" anchor="ctr"/>
          <a:lstStyle>
            <a:lvl1pPr>
              <a:defRPr sz="600" baseline="0">
                <a:solidFill>
                  <a:schemeClr val="bg2"/>
                </a:solidFill>
              </a:defRPr>
            </a:lvl1pPr>
          </a:lstStyle>
          <a:p>
            <a:pPr lvl="0"/>
            <a:r>
              <a:rPr lang="en-US"/>
              <a:t>Click to edit Master text styles</a:t>
            </a:r>
          </a:p>
        </p:txBody>
      </p:sp>
      <p:sp>
        <p:nvSpPr>
          <p:cNvPr id="38" name="Text Placeholder 6"/>
          <p:cNvSpPr>
            <a:spLocks noGrp="1"/>
          </p:cNvSpPr>
          <p:nvPr>
            <p:ph type="body" sz="quarter" idx="12"/>
          </p:nvPr>
        </p:nvSpPr>
        <p:spPr>
          <a:xfrm>
            <a:off x="3294218" y="6373368"/>
            <a:ext cx="1728216" cy="228600"/>
          </a:xfrm>
        </p:spPr>
        <p:txBody>
          <a:bodyPr tIns="45720" bIns="45720" anchor="ctr"/>
          <a:lstStyle>
            <a:lvl1pPr>
              <a:defRPr sz="600"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13908863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Org Chart Layout">
    <p:spTree>
      <p:nvGrpSpPr>
        <p:cNvPr id="1" name=""/>
        <p:cNvGrpSpPr/>
        <p:nvPr/>
      </p:nvGrpSpPr>
      <p:grpSpPr>
        <a:xfrm>
          <a:off x="0" y="0"/>
          <a:ext cx="0" cy="0"/>
          <a:chOff x="0" y="0"/>
          <a:chExt cx="0" cy="0"/>
        </a:xfrm>
      </p:grpSpPr>
      <p:cxnSp>
        <p:nvCxnSpPr>
          <p:cNvPr id="41" name="Straight Connector 40">
            <a:extLst>
              <a:ext uri="{FF2B5EF4-FFF2-40B4-BE49-F238E27FC236}">
                <a16:creationId xmlns:a16="http://schemas.microsoft.com/office/drawing/2014/main" id="{7F8F3EA0-9A60-46A1-A507-477D6007E821}"/>
              </a:ext>
            </a:extLst>
          </p:cNvPr>
          <p:cNvCxnSpPr/>
          <p:nvPr userDrawn="1"/>
        </p:nvCxnSpPr>
        <p:spPr>
          <a:xfrm flipH="1">
            <a:off x="2201863" y="1985963"/>
            <a:ext cx="0" cy="3770312"/>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1E0429B-61AF-4E36-8B7C-E54795E92089}"/>
              </a:ext>
            </a:extLst>
          </p:cNvPr>
          <p:cNvCxnSpPr/>
          <p:nvPr userDrawn="1"/>
        </p:nvCxnSpPr>
        <p:spPr>
          <a:xfrm flipH="1">
            <a:off x="3341688" y="1985963"/>
            <a:ext cx="0" cy="3770312"/>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7DE29F6-4BA3-428B-93A8-96E5AC99F549}"/>
              </a:ext>
            </a:extLst>
          </p:cNvPr>
          <p:cNvCxnSpPr/>
          <p:nvPr userDrawn="1"/>
        </p:nvCxnSpPr>
        <p:spPr>
          <a:xfrm flipH="1">
            <a:off x="4497388" y="1689100"/>
            <a:ext cx="0" cy="4067175"/>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2DF5F42-2E1E-41AD-AD67-F830E474CCAA}"/>
              </a:ext>
            </a:extLst>
          </p:cNvPr>
          <p:cNvCxnSpPr/>
          <p:nvPr userDrawn="1"/>
        </p:nvCxnSpPr>
        <p:spPr>
          <a:xfrm flipH="1">
            <a:off x="5646738" y="1985963"/>
            <a:ext cx="0" cy="3770312"/>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E903BF0-863A-47C7-9CA8-4D1199583063}"/>
              </a:ext>
            </a:extLst>
          </p:cNvPr>
          <p:cNvCxnSpPr/>
          <p:nvPr userDrawn="1"/>
        </p:nvCxnSpPr>
        <p:spPr>
          <a:xfrm flipH="1">
            <a:off x="6794500" y="1985963"/>
            <a:ext cx="0" cy="3770312"/>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C993E69-997E-486A-9704-365E17FB3396}"/>
              </a:ext>
            </a:extLst>
          </p:cNvPr>
          <p:cNvCxnSpPr/>
          <p:nvPr userDrawn="1"/>
        </p:nvCxnSpPr>
        <p:spPr>
          <a:xfrm flipH="1">
            <a:off x="7942263" y="1985963"/>
            <a:ext cx="0" cy="3770312"/>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EB0F8D37-DB12-429E-8901-CCF3A2588A7E}"/>
              </a:ext>
            </a:extLst>
          </p:cNvPr>
          <p:cNvCxnSpPr/>
          <p:nvPr userDrawn="1"/>
        </p:nvCxnSpPr>
        <p:spPr>
          <a:xfrm flipH="1">
            <a:off x="1046163" y="1989138"/>
            <a:ext cx="6902450" cy="0"/>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4432F093-3CAE-4524-A816-8339EE716C8F}"/>
              </a:ext>
            </a:extLst>
          </p:cNvPr>
          <p:cNvCxnSpPr/>
          <p:nvPr userDrawn="1"/>
        </p:nvCxnSpPr>
        <p:spPr>
          <a:xfrm flipH="1">
            <a:off x="1046163" y="1985963"/>
            <a:ext cx="0" cy="3770312"/>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457200"/>
            <a:ext cx="7086600" cy="548640"/>
          </a:xfrm>
        </p:spPr>
        <p:txBody>
          <a:bodyPr/>
          <a:lstStyle>
            <a:lvl1pPr>
              <a:defRPr>
                <a:solidFill>
                  <a:schemeClr val="accent1"/>
                </a:solidFill>
              </a:defRPr>
            </a:lvl1pPr>
          </a:lstStyle>
          <a:p>
            <a:r>
              <a:rPr lang="en-US"/>
              <a:t>Click to edit Master title style</a:t>
            </a:r>
          </a:p>
        </p:txBody>
      </p:sp>
      <p:sp>
        <p:nvSpPr>
          <p:cNvPr id="5" name="Text Placeholder 4"/>
          <p:cNvSpPr>
            <a:spLocks noGrp="1"/>
          </p:cNvSpPr>
          <p:nvPr>
            <p:ph type="body" sz="quarter" idx="13"/>
          </p:nvPr>
        </p:nvSpPr>
        <p:spPr>
          <a:xfrm>
            <a:off x="3360345" y="1108656"/>
            <a:ext cx="2286000" cy="685800"/>
          </a:xfrm>
          <a:solidFill>
            <a:schemeClr val="accent2"/>
          </a:solidFill>
          <a:ln>
            <a:noFill/>
          </a:ln>
        </p:spPr>
        <p:txBody>
          <a:bodyPr anchor="ctr"/>
          <a:lstStyle>
            <a:lvl1pPr algn="ctr">
              <a:defRPr sz="1600" b="1">
                <a:solidFill>
                  <a:schemeClr val="bg1"/>
                </a:solidFill>
              </a:defRPr>
            </a:lvl1pPr>
            <a:lvl2pPr marL="0" indent="0" algn="ctr">
              <a:buFontTx/>
              <a:buNone/>
              <a:defRPr sz="1400">
                <a:solidFill>
                  <a:schemeClr val="bg1"/>
                </a:solidFill>
              </a:defRPr>
            </a:lvl2pPr>
          </a:lstStyle>
          <a:p>
            <a:pPr lvl="0"/>
            <a:r>
              <a:rPr lang="en-US"/>
              <a:t>Click to edit Master text styles</a:t>
            </a:r>
          </a:p>
          <a:p>
            <a:pPr lvl="1"/>
            <a:r>
              <a:rPr lang="en-US"/>
              <a:t>Second level</a:t>
            </a:r>
          </a:p>
        </p:txBody>
      </p:sp>
      <p:sp>
        <p:nvSpPr>
          <p:cNvPr id="10" name="Text Placeholder 4"/>
          <p:cNvSpPr>
            <a:spLocks noGrp="1"/>
          </p:cNvSpPr>
          <p:nvPr>
            <p:ph type="body" sz="quarter" idx="15"/>
          </p:nvPr>
        </p:nvSpPr>
        <p:spPr>
          <a:xfrm>
            <a:off x="531330" y="2163633"/>
            <a:ext cx="1028968" cy="685800"/>
          </a:xfrm>
          <a:solidFill>
            <a:schemeClr val="accent3"/>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76" name="Text Placeholder 3"/>
          <p:cNvSpPr>
            <a:spLocks noGrp="1"/>
          </p:cNvSpPr>
          <p:nvPr>
            <p:ph type="body" sz="quarter" idx="11"/>
          </p:nvPr>
        </p:nvSpPr>
        <p:spPr>
          <a:xfrm>
            <a:off x="5405573" y="6373368"/>
            <a:ext cx="1244528" cy="228600"/>
          </a:xfrm>
        </p:spPr>
        <p:txBody>
          <a:bodyPr tIns="45720" bIns="45720" anchor="ctr"/>
          <a:lstStyle>
            <a:lvl1pPr>
              <a:defRPr sz="600" baseline="0">
                <a:solidFill>
                  <a:schemeClr val="bg2"/>
                </a:solidFill>
              </a:defRPr>
            </a:lvl1pPr>
          </a:lstStyle>
          <a:p>
            <a:pPr lvl="0"/>
            <a:r>
              <a:rPr lang="en-US"/>
              <a:t>Click to edit Master text styles</a:t>
            </a:r>
          </a:p>
        </p:txBody>
      </p:sp>
      <p:sp>
        <p:nvSpPr>
          <p:cNvPr id="77" name="Text Placeholder 6"/>
          <p:cNvSpPr>
            <a:spLocks noGrp="1"/>
          </p:cNvSpPr>
          <p:nvPr>
            <p:ph type="body" sz="quarter" idx="12"/>
          </p:nvPr>
        </p:nvSpPr>
        <p:spPr>
          <a:xfrm>
            <a:off x="3294218" y="6373368"/>
            <a:ext cx="1728216" cy="228600"/>
          </a:xfrm>
        </p:spPr>
        <p:txBody>
          <a:bodyPr tIns="45720" bIns="45720" anchor="ctr"/>
          <a:lstStyle>
            <a:lvl1pPr>
              <a:defRPr sz="600" baseline="0">
                <a:solidFill>
                  <a:schemeClr val="tx1"/>
                </a:solidFill>
              </a:defRPr>
            </a:lvl1pPr>
          </a:lstStyle>
          <a:p>
            <a:pPr lvl="0"/>
            <a:r>
              <a:rPr lang="en-US"/>
              <a:t>Click to edit Master text styles</a:t>
            </a:r>
          </a:p>
        </p:txBody>
      </p:sp>
      <p:sp>
        <p:nvSpPr>
          <p:cNvPr id="74" name="Text Placeholder 4"/>
          <p:cNvSpPr>
            <a:spLocks noGrp="1"/>
          </p:cNvSpPr>
          <p:nvPr>
            <p:ph type="body" sz="quarter" idx="50"/>
          </p:nvPr>
        </p:nvSpPr>
        <p:spPr>
          <a:xfrm>
            <a:off x="1682536" y="2163633"/>
            <a:ext cx="1028968" cy="685800"/>
          </a:xfrm>
          <a:solidFill>
            <a:schemeClr val="accent3"/>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75" name="Text Placeholder 4"/>
          <p:cNvSpPr>
            <a:spLocks noGrp="1"/>
          </p:cNvSpPr>
          <p:nvPr>
            <p:ph type="body" sz="quarter" idx="51"/>
          </p:nvPr>
        </p:nvSpPr>
        <p:spPr>
          <a:xfrm>
            <a:off x="2833742" y="2163633"/>
            <a:ext cx="1028968" cy="685800"/>
          </a:xfrm>
          <a:solidFill>
            <a:schemeClr val="accent3"/>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78" name="Text Placeholder 4"/>
          <p:cNvSpPr>
            <a:spLocks noGrp="1"/>
          </p:cNvSpPr>
          <p:nvPr>
            <p:ph type="body" sz="quarter" idx="52"/>
          </p:nvPr>
        </p:nvSpPr>
        <p:spPr>
          <a:xfrm>
            <a:off x="3984948" y="2163633"/>
            <a:ext cx="1028968" cy="685800"/>
          </a:xfrm>
          <a:solidFill>
            <a:schemeClr val="accent3"/>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79" name="Text Placeholder 4"/>
          <p:cNvSpPr>
            <a:spLocks noGrp="1"/>
          </p:cNvSpPr>
          <p:nvPr>
            <p:ph type="body" sz="quarter" idx="53"/>
          </p:nvPr>
        </p:nvSpPr>
        <p:spPr>
          <a:xfrm>
            <a:off x="5136154" y="2163633"/>
            <a:ext cx="1028968" cy="685800"/>
          </a:xfrm>
          <a:solidFill>
            <a:schemeClr val="accent3"/>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80" name="Text Placeholder 4"/>
          <p:cNvSpPr>
            <a:spLocks noGrp="1"/>
          </p:cNvSpPr>
          <p:nvPr>
            <p:ph type="body" sz="quarter" idx="54"/>
          </p:nvPr>
        </p:nvSpPr>
        <p:spPr>
          <a:xfrm>
            <a:off x="6287360" y="2163633"/>
            <a:ext cx="1028968" cy="685800"/>
          </a:xfrm>
          <a:solidFill>
            <a:schemeClr val="accent3"/>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81" name="Text Placeholder 4"/>
          <p:cNvSpPr>
            <a:spLocks noGrp="1"/>
          </p:cNvSpPr>
          <p:nvPr>
            <p:ph type="body" sz="quarter" idx="55"/>
          </p:nvPr>
        </p:nvSpPr>
        <p:spPr>
          <a:xfrm>
            <a:off x="7438567" y="2163633"/>
            <a:ext cx="1028968" cy="685800"/>
          </a:xfrm>
          <a:solidFill>
            <a:schemeClr val="accent3"/>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93" name="Text Placeholder 4"/>
          <p:cNvSpPr>
            <a:spLocks noGrp="1"/>
          </p:cNvSpPr>
          <p:nvPr>
            <p:ph type="body" sz="quarter" idx="60"/>
          </p:nvPr>
        </p:nvSpPr>
        <p:spPr>
          <a:xfrm>
            <a:off x="531330" y="4601205"/>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94" name="Text Placeholder 4"/>
          <p:cNvSpPr>
            <a:spLocks noGrp="1"/>
          </p:cNvSpPr>
          <p:nvPr>
            <p:ph type="body" sz="quarter" idx="61"/>
          </p:nvPr>
        </p:nvSpPr>
        <p:spPr>
          <a:xfrm>
            <a:off x="1682536" y="4601205"/>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95" name="Text Placeholder 4"/>
          <p:cNvSpPr>
            <a:spLocks noGrp="1"/>
          </p:cNvSpPr>
          <p:nvPr>
            <p:ph type="body" sz="quarter" idx="62"/>
          </p:nvPr>
        </p:nvSpPr>
        <p:spPr>
          <a:xfrm>
            <a:off x="2833742" y="4601205"/>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96" name="Text Placeholder 4"/>
          <p:cNvSpPr>
            <a:spLocks noGrp="1"/>
          </p:cNvSpPr>
          <p:nvPr>
            <p:ph type="body" sz="quarter" idx="63"/>
          </p:nvPr>
        </p:nvSpPr>
        <p:spPr>
          <a:xfrm>
            <a:off x="3984948" y="4601205"/>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97" name="Text Placeholder 4"/>
          <p:cNvSpPr>
            <a:spLocks noGrp="1"/>
          </p:cNvSpPr>
          <p:nvPr>
            <p:ph type="body" sz="quarter" idx="64"/>
          </p:nvPr>
        </p:nvSpPr>
        <p:spPr>
          <a:xfrm>
            <a:off x="5136154" y="4601205"/>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98" name="Text Placeholder 4"/>
          <p:cNvSpPr>
            <a:spLocks noGrp="1"/>
          </p:cNvSpPr>
          <p:nvPr>
            <p:ph type="body" sz="quarter" idx="65"/>
          </p:nvPr>
        </p:nvSpPr>
        <p:spPr>
          <a:xfrm>
            <a:off x="6287360" y="4601205"/>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99" name="Text Placeholder 4"/>
          <p:cNvSpPr>
            <a:spLocks noGrp="1"/>
          </p:cNvSpPr>
          <p:nvPr>
            <p:ph type="body" sz="quarter" idx="66"/>
          </p:nvPr>
        </p:nvSpPr>
        <p:spPr>
          <a:xfrm>
            <a:off x="7438567" y="4601205"/>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100" name="Text Placeholder 4"/>
          <p:cNvSpPr>
            <a:spLocks noGrp="1"/>
          </p:cNvSpPr>
          <p:nvPr>
            <p:ph type="body" sz="quarter" idx="67"/>
          </p:nvPr>
        </p:nvSpPr>
        <p:spPr>
          <a:xfrm>
            <a:off x="531330" y="5413728"/>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101" name="Text Placeholder 4"/>
          <p:cNvSpPr>
            <a:spLocks noGrp="1"/>
          </p:cNvSpPr>
          <p:nvPr>
            <p:ph type="body" sz="quarter" idx="68"/>
          </p:nvPr>
        </p:nvSpPr>
        <p:spPr>
          <a:xfrm>
            <a:off x="1682536" y="5413728"/>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102" name="Text Placeholder 4"/>
          <p:cNvSpPr>
            <a:spLocks noGrp="1"/>
          </p:cNvSpPr>
          <p:nvPr>
            <p:ph type="body" sz="quarter" idx="69"/>
          </p:nvPr>
        </p:nvSpPr>
        <p:spPr>
          <a:xfrm>
            <a:off x="2833742" y="5413728"/>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103" name="Text Placeholder 4"/>
          <p:cNvSpPr>
            <a:spLocks noGrp="1"/>
          </p:cNvSpPr>
          <p:nvPr>
            <p:ph type="body" sz="quarter" idx="70"/>
          </p:nvPr>
        </p:nvSpPr>
        <p:spPr>
          <a:xfrm>
            <a:off x="3984948" y="5413728"/>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104" name="Text Placeholder 4"/>
          <p:cNvSpPr>
            <a:spLocks noGrp="1"/>
          </p:cNvSpPr>
          <p:nvPr>
            <p:ph type="body" sz="quarter" idx="71"/>
          </p:nvPr>
        </p:nvSpPr>
        <p:spPr>
          <a:xfrm>
            <a:off x="5136154" y="5413728"/>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105" name="Text Placeholder 4"/>
          <p:cNvSpPr>
            <a:spLocks noGrp="1"/>
          </p:cNvSpPr>
          <p:nvPr>
            <p:ph type="body" sz="quarter" idx="72"/>
          </p:nvPr>
        </p:nvSpPr>
        <p:spPr>
          <a:xfrm>
            <a:off x="6287360" y="5413728"/>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106" name="Text Placeholder 4"/>
          <p:cNvSpPr>
            <a:spLocks noGrp="1"/>
          </p:cNvSpPr>
          <p:nvPr>
            <p:ph type="body" sz="quarter" idx="73"/>
          </p:nvPr>
        </p:nvSpPr>
        <p:spPr>
          <a:xfrm>
            <a:off x="7438567" y="5413728"/>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107" name="Text Placeholder 4"/>
          <p:cNvSpPr>
            <a:spLocks noGrp="1"/>
          </p:cNvSpPr>
          <p:nvPr>
            <p:ph type="body" sz="quarter" idx="74"/>
          </p:nvPr>
        </p:nvSpPr>
        <p:spPr>
          <a:xfrm>
            <a:off x="531330" y="2970079"/>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108" name="Text Placeholder 4"/>
          <p:cNvSpPr>
            <a:spLocks noGrp="1"/>
          </p:cNvSpPr>
          <p:nvPr>
            <p:ph type="body" sz="quarter" idx="75"/>
          </p:nvPr>
        </p:nvSpPr>
        <p:spPr>
          <a:xfrm>
            <a:off x="1682536" y="2970079"/>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109" name="Text Placeholder 4"/>
          <p:cNvSpPr>
            <a:spLocks noGrp="1"/>
          </p:cNvSpPr>
          <p:nvPr>
            <p:ph type="body" sz="quarter" idx="76"/>
          </p:nvPr>
        </p:nvSpPr>
        <p:spPr>
          <a:xfrm>
            <a:off x="2833742" y="2970079"/>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110" name="Text Placeholder 4"/>
          <p:cNvSpPr>
            <a:spLocks noGrp="1"/>
          </p:cNvSpPr>
          <p:nvPr>
            <p:ph type="body" sz="quarter" idx="77"/>
          </p:nvPr>
        </p:nvSpPr>
        <p:spPr>
          <a:xfrm>
            <a:off x="3984948" y="2970079"/>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111" name="Text Placeholder 4"/>
          <p:cNvSpPr>
            <a:spLocks noGrp="1"/>
          </p:cNvSpPr>
          <p:nvPr>
            <p:ph type="body" sz="quarter" idx="78"/>
          </p:nvPr>
        </p:nvSpPr>
        <p:spPr>
          <a:xfrm>
            <a:off x="5136154" y="2970079"/>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112" name="Text Placeholder 4"/>
          <p:cNvSpPr>
            <a:spLocks noGrp="1"/>
          </p:cNvSpPr>
          <p:nvPr>
            <p:ph type="body" sz="quarter" idx="79"/>
          </p:nvPr>
        </p:nvSpPr>
        <p:spPr>
          <a:xfrm>
            <a:off x="6287360" y="2970079"/>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113" name="Text Placeholder 4"/>
          <p:cNvSpPr>
            <a:spLocks noGrp="1"/>
          </p:cNvSpPr>
          <p:nvPr>
            <p:ph type="body" sz="quarter" idx="80"/>
          </p:nvPr>
        </p:nvSpPr>
        <p:spPr>
          <a:xfrm>
            <a:off x="7438567" y="2970079"/>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114" name="Text Placeholder 4"/>
          <p:cNvSpPr>
            <a:spLocks noGrp="1"/>
          </p:cNvSpPr>
          <p:nvPr>
            <p:ph type="body" sz="quarter" idx="81"/>
          </p:nvPr>
        </p:nvSpPr>
        <p:spPr>
          <a:xfrm>
            <a:off x="531330" y="3785642"/>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115" name="Text Placeholder 4"/>
          <p:cNvSpPr>
            <a:spLocks noGrp="1"/>
          </p:cNvSpPr>
          <p:nvPr>
            <p:ph type="body" sz="quarter" idx="82"/>
          </p:nvPr>
        </p:nvSpPr>
        <p:spPr>
          <a:xfrm>
            <a:off x="1682536" y="3785642"/>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116" name="Text Placeholder 4"/>
          <p:cNvSpPr>
            <a:spLocks noGrp="1"/>
          </p:cNvSpPr>
          <p:nvPr>
            <p:ph type="body" sz="quarter" idx="83"/>
          </p:nvPr>
        </p:nvSpPr>
        <p:spPr>
          <a:xfrm>
            <a:off x="2833742" y="3785642"/>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117" name="Text Placeholder 4"/>
          <p:cNvSpPr>
            <a:spLocks noGrp="1"/>
          </p:cNvSpPr>
          <p:nvPr>
            <p:ph type="body" sz="quarter" idx="84"/>
          </p:nvPr>
        </p:nvSpPr>
        <p:spPr>
          <a:xfrm>
            <a:off x="3984948" y="3785642"/>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118" name="Text Placeholder 4"/>
          <p:cNvSpPr>
            <a:spLocks noGrp="1"/>
          </p:cNvSpPr>
          <p:nvPr>
            <p:ph type="body" sz="quarter" idx="85"/>
          </p:nvPr>
        </p:nvSpPr>
        <p:spPr>
          <a:xfrm>
            <a:off x="5136154" y="3785642"/>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119" name="Text Placeholder 4"/>
          <p:cNvSpPr>
            <a:spLocks noGrp="1"/>
          </p:cNvSpPr>
          <p:nvPr>
            <p:ph type="body" sz="quarter" idx="86"/>
          </p:nvPr>
        </p:nvSpPr>
        <p:spPr>
          <a:xfrm>
            <a:off x="6287360" y="3785642"/>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120" name="Text Placeholder 4"/>
          <p:cNvSpPr>
            <a:spLocks noGrp="1"/>
          </p:cNvSpPr>
          <p:nvPr>
            <p:ph type="body" sz="quarter" idx="87"/>
          </p:nvPr>
        </p:nvSpPr>
        <p:spPr>
          <a:xfrm>
            <a:off x="7438567" y="3785642"/>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796031668"/>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lank layout - Footer only">
    <p:spTree>
      <p:nvGrpSpPr>
        <p:cNvPr id="1" name=""/>
        <p:cNvGrpSpPr/>
        <p:nvPr/>
      </p:nvGrpSpPr>
      <p:grpSpPr>
        <a:xfrm>
          <a:off x="0" y="0"/>
          <a:ext cx="0" cy="0"/>
          <a:chOff x="0" y="0"/>
          <a:chExt cx="0" cy="0"/>
        </a:xfrm>
      </p:grpSpPr>
      <p:sp>
        <p:nvSpPr>
          <p:cNvPr id="5" name="Text Placeholder 3"/>
          <p:cNvSpPr>
            <a:spLocks noGrp="1"/>
          </p:cNvSpPr>
          <p:nvPr>
            <p:ph type="body" sz="quarter" idx="11"/>
          </p:nvPr>
        </p:nvSpPr>
        <p:spPr>
          <a:xfrm>
            <a:off x="5405573" y="6373368"/>
            <a:ext cx="1244528" cy="228600"/>
          </a:xfrm>
        </p:spPr>
        <p:txBody>
          <a:bodyPr tIns="45720" bIns="45720" anchor="ctr"/>
          <a:lstStyle>
            <a:lvl1pPr>
              <a:defRPr sz="600" baseline="0">
                <a:solidFill>
                  <a:schemeClr val="bg2"/>
                </a:solidFill>
              </a:defRPr>
            </a:lvl1pPr>
          </a:lstStyle>
          <a:p>
            <a:pPr lvl="0"/>
            <a:r>
              <a:rPr lang="en-US"/>
              <a:t>Click to edit Master text styles</a:t>
            </a:r>
          </a:p>
        </p:txBody>
      </p:sp>
      <p:sp>
        <p:nvSpPr>
          <p:cNvPr id="6" name="Text Placeholder 6"/>
          <p:cNvSpPr>
            <a:spLocks noGrp="1"/>
          </p:cNvSpPr>
          <p:nvPr>
            <p:ph type="body" sz="quarter" idx="12"/>
          </p:nvPr>
        </p:nvSpPr>
        <p:spPr>
          <a:xfrm>
            <a:off x="3294218" y="6373368"/>
            <a:ext cx="1728216" cy="228600"/>
          </a:xfrm>
        </p:spPr>
        <p:txBody>
          <a:bodyPr tIns="45720" bIns="45720" anchor="ctr"/>
          <a:lstStyle>
            <a:lvl1pPr>
              <a:defRPr sz="600"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122776999"/>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hank you/end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C10D3C0-C3C3-4893-8AE2-6E6DD995872E}"/>
              </a:ext>
            </a:extLst>
          </p:cNvPr>
          <p:cNvSpPr/>
          <p:nvPr userDrawn="1"/>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pic>
        <p:nvPicPr>
          <p:cNvPr id="4" name="Picture 9">
            <a:extLst>
              <a:ext uri="{FF2B5EF4-FFF2-40B4-BE49-F238E27FC236}">
                <a16:creationId xmlns:a16="http://schemas.microsoft.com/office/drawing/2014/main" id="{CD305B38-6D93-4454-A3F8-D1C9D3EED2C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7423" t="21906" r="7899" b="21677"/>
          <a:stretch>
            <a:fillRect/>
          </a:stretch>
        </p:blipFill>
        <p:spPr bwMode="auto">
          <a:xfrm>
            <a:off x="400050" y="6308725"/>
            <a:ext cx="14208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3200"/>
            <a:ext cx="8459213" cy="914400"/>
          </a:xfrm>
        </p:spPr>
        <p:txBody>
          <a:bodyPr/>
          <a:lstStyle>
            <a:lvl1pPr>
              <a:defRPr sz="6000" baseline="0">
                <a:solidFill>
                  <a:schemeClr val="bg1"/>
                </a:solidFill>
              </a:defRPr>
            </a:lvl1pPr>
          </a:lstStyle>
          <a:p>
            <a:r>
              <a:rPr lang="en-US"/>
              <a:t>Click to edit Master title style</a:t>
            </a:r>
          </a:p>
        </p:txBody>
      </p:sp>
    </p:spTree>
    <p:extLst>
      <p:ext uri="{BB962C8B-B14F-4D97-AF65-F5344CB8AC3E}">
        <p14:creationId xmlns:p14="http://schemas.microsoft.com/office/powerpoint/2010/main" val="2359185762"/>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Logo/end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3859BD-47BA-4111-B162-12D3443F88FB}"/>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pic>
        <p:nvPicPr>
          <p:cNvPr id="3" name="Picture 9">
            <a:extLst>
              <a:ext uri="{FF2B5EF4-FFF2-40B4-BE49-F238E27FC236}">
                <a16:creationId xmlns:a16="http://schemas.microsoft.com/office/drawing/2014/main" id="{BCE630D7-DDEE-4B86-9E48-D53966D1784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2" t="-9975" r="-5403" b="-8932"/>
          <a:stretch>
            <a:fillRect/>
          </a:stretch>
        </p:blipFill>
        <p:spPr bwMode="auto">
          <a:xfrm>
            <a:off x="2246313" y="2862263"/>
            <a:ext cx="4651375"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831585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ull-page Statement or Pull-Quo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6A699C-8353-4658-87A9-D0F27C92B8D6}"/>
              </a:ext>
            </a:extLst>
          </p:cNvPr>
          <p:cNvSpPr/>
          <p:nvPr userDrawn="1"/>
        </p:nvSpPr>
        <p:spPr>
          <a:xfrm>
            <a:off x="0" y="0"/>
            <a:ext cx="9144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pic>
        <p:nvPicPr>
          <p:cNvPr id="4" name="Picture 10">
            <a:extLst>
              <a:ext uri="{FF2B5EF4-FFF2-40B4-BE49-F238E27FC236}">
                <a16:creationId xmlns:a16="http://schemas.microsoft.com/office/drawing/2014/main" id="{49E8B882-7E07-4FB2-82EC-CD8DDAB258A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7423" t="21906" r="7899" b="21677"/>
          <a:stretch>
            <a:fillRect/>
          </a:stretch>
        </p:blipFill>
        <p:spPr bwMode="auto">
          <a:xfrm>
            <a:off x="400050" y="6308725"/>
            <a:ext cx="14208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57200" y="749808"/>
            <a:ext cx="8348472" cy="5422392"/>
          </a:xfrm>
        </p:spPr>
        <p:txBody>
          <a:bodyPr anchor="ctr"/>
          <a:lstStyle>
            <a:lvl1pPr algn="l">
              <a:lnSpc>
                <a:spcPct val="80000"/>
              </a:lnSpc>
              <a:defRPr sz="3600" b="1" i="0">
                <a:solidFill>
                  <a:schemeClr val="bg1"/>
                </a:solidFill>
                <a:latin typeface="+mj-lt"/>
                <a:ea typeface="Georgia Bold" charset="0"/>
                <a:cs typeface="Georgia Bold" charset="0"/>
              </a:defRPr>
            </a:lvl1pPr>
          </a:lstStyle>
          <a:p>
            <a:r>
              <a:rPr lang="en-US"/>
              <a:t>Click to edit Master title style</a:t>
            </a:r>
          </a:p>
        </p:txBody>
      </p:sp>
    </p:spTree>
    <p:extLst>
      <p:ext uri="{BB962C8B-B14F-4D97-AF65-F5344CB8AC3E}">
        <p14:creationId xmlns:p14="http://schemas.microsoft.com/office/powerpoint/2010/main" val="2093911106"/>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Full Screen Video">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1EC342-7077-4698-9E8E-99916406CA92}"/>
              </a:ext>
            </a:extLst>
          </p:cNvPr>
          <p:cNvSpPr/>
          <p:nvPr userDrawn="1"/>
        </p:nvSpPr>
        <p:spPr>
          <a:xfrm>
            <a:off x="0" y="6261100"/>
            <a:ext cx="9144000" cy="596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spTree>
    <p:extLst>
      <p:ext uri="{BB962C8B-B14F-4D97-AF65-F5344CB8AC3E}">
        <p14:creationId xmlns:p14="http://schemas.microsoft.com/office/powerpoint/2010/main" val="3863794297"/>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ver Page with Phot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5E326CD-6329-48BB-9596-3AB2DC74EC44}"/>
              </a:ext>
            </a:extLst>
          </p:cNvPr>
          <p:cNvSpPr/>
          <p:nvPr userDrawn="1"/>
        </p:nvSpPr>
        <p:spPr>
          <a:xfrm>
            <a:off x="0" y="4660900"/>
            <a:ext cx="9142413" cy="2197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2000">
              <a:solidFill>
                <a:schemeClr val="bg1"/>
              </a:solidFill>
              <a:cs typeface="Open Sans Bold"/>
            </a:endParaRPr>
          </a:p>
        </p:txBody>
      </p:sp>
      <p:sp>
        <p:nvSpPr>
          <p:cNvPr id="11" name="Rectangle 10">
            <a:extLst>
              <a:ext uri="{FF2B5EF4-FFF2-40B4-BE49-F238E27FC236}">
                <a16:creationId xmlns:a16="http://schemas.microsoft.com/office/drawing/2014/main" id="{10AE68AE-07E3-41A7-96D4-47D4C952F9F4}"/>
              </a:ext>
            </a:extLst>
          </p:cNvPr>
          <p:cNvSpPr/>
          <p:nvPr/>
        </p:nvSpPr>
        <p:spPr>
          <a:xfrm>
            <a:off x="7770813" y="0"/>
            <a:ext cx="341312" cy="4648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1350">
              <a:cs typeface="Arial"/>
            </a:endParaRPr>
          </a:p>
        </p:txBody>
      </p:sp>
      <p:sp>
        <p:nvSpPr>
          <p:cNvPr id="12" name="Rectangle 11">
            <a:extLst>
              <a:ext uri="{FF2B5EF4-FFF2-40B4-BE49-F238E27FC236}">
                <a16:creationId xmlns:a16="http://schemas.microsoft.com/office/drawing/2014/main" id="{E1597F5B-731E-4A9B-8617-03CDC6C0FC55}"/>
              </a:ext>
            </a:extLst>
          </p:cNvPr>
          <p:cNvSpPr/>
          <p:nvPr/>
        </p:nvSpPr>
        <p:spPr>
          <a:xfrm>
            <a:off x="8112125" y="0"/>
            <a:ext cx="1030288" cy="4648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1350">
              <a:cs typeface="Arial"/>
            </a:endParaRPr>
          </a:p>
        </p:txBody>
      </p:sp>
      <p:pic>
        <p:nvPicPr>
          <p:cNvPr id="13" name="Picture 11">
            <a:extLst>
              <a:ext uri="{FF2B5EF4-FFF2-40B4-BE49-F238E27FC236}">
                <a16:creationId xmlns:a16="http://schemas.microsoft.com/office/drawing/2014/main" id="{092CA335-3707-47E2-A1EA-DB4AC1BA8D0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2" t="-9975" r="-5403" b="-8932"/>
          <a:stretch>
            <a:fillRect/>
          </a:stretch>
        </p:blipFill>
        <p:spPr bwMode="auto">
          <a:xfrm>
            <a:off x="457200" y="6319838"/>
            <a:ext cx="13843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icture Placeholder 5"/>
          <p:cNvSpPr>
            <a:spLocks noGrp="1"/>
          </p:cNvSpPr>
          <p:nvPr>
            <p:ph type="pic" sz="quarter" idx="10"/>
          </p:nvPr>
        </p:nvSpPr>
        <p:spPr>
          <a:xfrm>
            <a:off x="-1" y="1"/>
            <a:ext cx="7772400" cy="4648198"/>
          </a:xfrm>
          <a:solidFill>
            <a:schemeClr val="bg1">
              <a:lumMod val="95000"/>
            </a:schemeClr>
          </a:solidFill>
        </p:spPr>
        <p:txBody>
          <a:bodyPr rtlCol="0" anchor="ctr">
            <a:noAutofit/>
          </a:bodyPr>
          <a:lstStyle>
            <a:lvl1pPr algn="ctr">
              <a:defRPr sz="9600" b="0" i="0">
                <a:solidFill>
                  <a:schemeClr val="bg1">
                    <a:lumMod val="85000"/>
                  </a:schemeClr>
                </a:solidFill>
                <a:latin typeface="+mn-lt"/>
                <a:cs typeface="Arial"/>
              </a:defRPr>
            </a:lvl1pPr>
          </a:lstStyle>
          <a:p>
            <a:pPr lvl="0"/>
            <a:r>
              <a:rPr lang="en-US" noProof="0"/>
              <a:t>Click icon to add picture</a:t>
            </a:r>
          </a:p>
        </p:txBody>
      </p:sp>
      <p:sp>
        <p:nvSpPr>
          <p:cNvPr id="10" name="Title 1"/>
          <p:cNvSpPr>
            <a:spLocks noGrp="1"/>
          </p:cNvSpPr>
          <p:nvPr>
            <p:ph type="ctrTitle"/>
          </p:nvPr>
        </p:nvSpPr>
        <p:spPr bwMode="white">
          <a:xfrm>
            <a:off x="442911" y="4854554"/>
            <a:ext cx="7327116" cy="615553"/>
          </a:xfrm>
        </p:spPr>
        <p:txBody>
          <a:bodyPr anchor="b"/>
          <a:lstStyle>
            <a:lvl1pPr algn="l">
              <a:lnSpc>
                <a:spcPct val="80000"/>
              </a:lnSpc>
              <a:defRPr sz="3400" b="1" i="0" cap="none" baseline="0">
                <a:solidFill>
                  <a:schemeClr val="tx1"/>
                </a:solidFill>
                <a:latin typeface="+mj-lt"/>
                <a:cs typeface="Georgia Bold" charset="0"/>
              </a:defRPr>
            </a:lvl1pPr>
          </a:lstStyle>
          <a:p>
            <a:r>
              <a:rPr lang="en-US"/>
              <a:t>Click to edit Master title style</a:t>
            </a:r>
          </a:p>
        </p:txBody>
      </p:sp>
      <p:sp>
        <p:nvSpPr>
          <p:cNvPr id="9" name="Subtitle 2"/>
          <p:cNvSpPr>
            <a:spLocks noGrp="1"/>
          </p:cNvSpPr>
          <p:nvPr>
            <p:ph type="subTitle" idx="1"/>
          </p:nvPr>
        </p:nvSpPr>
        <p:spPr bwMode="white">
          <a:xfrm>
            <a:off x="442912" y="5599400"/>
            <a:ext cx="7327116" cy="231825"/>
          </a:xfrm>
        </p:spPr>
        <p:txBody>
          <a:bodyPr anchor="ctr">
            <a:noAutofit/>
          </a:bodyPr>
          <a:lstStyle>
            <a:lvl1pPr marL="0" indent="0" algn="l">
              <a:lnSpc>
                <a:spcPct val="80000"/>
              </a:lnSpc>
              <a:spcBef>
                <a:spcPts val="300"/>
              </a:spcBef>
              <a:buNone/>
              <a:defRPr sz="1800" b="0" i="0" cap="none" spc="0" baseline="0">
                <a:solidFill>
                  <a:schemeClr val="tx1"/>
                </a:solidFill>
                <a:latin typeface="+mn-lt"/>
                <a:cs typeface="Arial"/>
              </a:defRPr>
            </a:lvl1pPr>
            <a:lvl2pPr marL="456758" indent="0" algn="ctr">
              <a:buNone/>
              <a:defRPr>
                <a:solidFill>
                  <a:schemeClr val="tx1">
                    <a:tint val="75000"/>
                  </a:schemeClr>
                </a:solidFill>
              </a:defRPr>
            </a:lvl2pPr>
            <a:lvl3pPr marL="913514" indent="0" algn="ctr">
              <a:buNone/>
              <a:defRPr>
                <a:solidFill>
                  <a:schemeClr val="tx1">
                    <a:tint val="75000"/>
                  </a:schemeClr>
                </a:solidFill>
              </a:defRPr>
            </a:lvl3pPr>
            <a:lvl4pPr marL="1370274" indent="0" algn="ctr">
              <a:buNone/>
              <a:defRPr>
                <a:solidFill>
                  <a:schemeClr val="tx1">
                    <a:tint val="75000"/>
                  </a:schemeClr>
                </a:solidFill>
              </a:defRPr>
            </a:lvl4pPr>
            <a:lvl5pPr marL="1827029" indent="0" algn="ctr">
              <a:buNone/>
              <a:defRPr>
                <a:solidFill>
                  <a:schemeClr val="tx1">
                    <a:tint val="75000"/>
                  </a:schemeClr>
                </a:solidFill>
              </a:defRPr>
            </a:lvl5pPr>
            <a:lvl6pPr marL="2283788" indent="0" algn="ctr">
              <a:buNone/>
              <a:defRPr>
                <a:solidFill>
                  <a:schemeClr val="tx1">
                    <a:tint val="75000"/>
                  </a:schemeClr>
                </a:solidFill>
              </a:defRPr>
            </a:lvl6pPr>
            <a:lvl7pPr marL="2740546" indent="0" algn="ctr">
              <a:buNone/>
              <a:defRPr>
                <a:solidFill>
                  <a:schemeClr val="tx1">
                    <a:tint val="75000"/>
                  </a:schemeClr>
                </a:solidFill>
              </a:defRPr>
            </a:lvl7pPr>
            <a:lvl8pPr marL="3197300" indent="0" algn="ctr">
              <a:buNone/>
              <a:defRPr>
                <a:solidFill>
                  <a:schemeClr val="tx1">
                    <a:tint val="75000"/>
                  </a:schemeClr>
                </a:solidFill>
              </a:defRPr>
            </a:lvl8pPr>
            <a:lvl9pPr marL="3654061" indent="0" algn="ctr">
              <a:buNone/>
              <a:defRPr>
                <a:solidFill>
                  <a:schemeClr val="tx1">
                    <a:tint val="75000"/>
                  </a:schemeClr>
                </a:solidFill>
              </a:defRPr>
            </a:lvl9pPr>
          </a:lstStyle>
          <a:p>
            <a:r>
              <a:rPr lang="en-US"/>
              <a:t>Click to edit Master subtitle style</a:t>
            </a:r>
          </a:p>
        </p:txBody>
      </p:sp>
      <p:sp>
        <p:nvSpPr>
          <p:cNvPr id="7" name="Content Placeholder 6"/>
          <p:cNvSpPr>
            <a:spLocks noGrp="1"/>
          </p:cNvSpPr>
          <p:nvPr>
            <p:ph sz="quarter" idx="19"/>
          </p:nvPr>
        </p:nvSpPr>
        <p:spPr>
          <a:xfrm>
            <a:off x="5354253" y="6230472"/>
            <a:ext cx="1524957" cy="522532"/>
          </a:xfrm>
        </p:spPr>
        <p:txBody>
          <a:bodyPr anchor="ctr"/>
          <a:lstStyle>
            <a:lvl1pPr marL="0" marR="0" indent="0" algn="ctr" defTabSz="914400" rtl="0" eaLnBrk="1" fontAlgn="auto" latinLnBrk="0" hangingPunct="1">
              <a:lnSpc>
                <a:spcPct val="100000"/>
              </a:lnSpc>
              <a:spcBef>
                <a:spcPts val="1200"/>
              </a:spcBef>
              <a:spcAft>
                <a:spcPct val="0"/>
              </a:spcAft>
              <a:buClrTx/>
              <a:buSzTx/>
              <a:buFontTx/>
              <a:buNone/>
              <a:tabLst>
                <a:tab pos="1201738" algn="l"/>
              </a:tabLst>
              <a:defRPr sz="900">
                <a:solidFill>
                  <a:schemeClr val="bg2"/>
                </a:solidFill>
              </a:defRPr>
            </a:lvl1pPr>
          </a:lstStyle>
          <a:p>
            <a:pPr lvl="0"/>
            <a:r>
              <a:rPr lang="en-US"/>
              <a:t>Click to edit Master text styles</a:t>
            </a:r>
          </a:p>
        </p:txBody>
      </p:sp>
      <p:sp>
        <p:nvSpPr>
          <p:cNvPr id="22" name="Content Placeholder 6"/>
          <p:cNvSpPr>
            <a:spLocks noGrp="1"/>
          </p:cNvSpPr>
          <p:nvPr>
            <p:ph sz="quarter" idx="20"/>
          </p:nvPr>
        </p:nvSpPr>
        <p:spPr>
          <a:xfrm>
            <a:off x="7169481" y="6228622"/>
            <a:ext cx="1524957" cy="522532"/>
          </a:xfrm>
        </p:spPr>
        <p:txBody>
          <a:bodyPr anchor="ctr"/>
          <a:lstStyle>
            <a:lvl1pPr marL="0" marR="0" indent="0" algn="ctr" defTabSz="914400" rtl="0" eaLnBrk="1" fontAlgn="auto" latinLnBrk="0" hangingPunct="1">
              <a:lnSpc>
                <a:spcPct val="100000"/>
              </a:lnSpc>
              <a:spcBef>
                <a:spcPts val="1200"/>
              </a:spcBef>
              <a:spcAft>
                <a:spcPct val="0"/>
              </a:spcAft>
              <a:buClrTx/>
              <a:buSzTx/>
              <a:buFontTx/>
              <a:buNone/>
              <a:tabLst>
                <a:tab pos="1201738" algn="l"/>
              </a:tabLst>
              <a:defRPr sz="9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2801087495"/>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Cover Page - Reverse Log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0249A0-63AB-4749-9ED8-633B2991AAC4}"/>
              </a:ext>
            </a:extLst>
          </p:cNvPr>
          <p:cNvSpPr/>
          <p:nvPr userDrawn="1"/>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pic>
        <p:nvPicPr>
          <p:cNvPr id="5" name="Picture 9">
            <a:extLst>
              <a:ext uri="{FF2B5EF4-FFF2-40B4-BE49-F238E27FC236}">
                <a16:creationId xmlns:a16="http://schemas.microsoft.com/office/drawing/2014/main" id="{9DABA1C0-07FA-425C-9E36-817214BE37F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7423" t="21906" r="7899" b="21677"/>
          <a:stretch>
            <a:fillRect/>
          </a:stretch>
        </p:blipFill>
        <p:spPr bwMode="auto">
          <a:xfrm>
            <a:off x="400050" y="6308725"/>
            <a:ext cx="14208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ctrTitle"/>
          </p:nvPr>
        </p:nvSpPr>
        <p:spPr bwMode="white">
          <a:xfrm>
            <a:off x="457200" y="3987483"/>
            <a:ext cx="5097090" cy="1215588"/>
          </a:xfrm>
        </p:spPr>
        <p:txBody>
          <a:bodyPr anchor="b"/>
          <a:lstStyle>
            <a:lvl1pPr algn="l">
              <a:lnSpc>
                <a:spcPct val="80000"/>
              </a:lnSpc>
              <a:defRPr sz="3600" b="1" i="0" cap="none" baseline="0">
                <a:solidFill>
                  <a:srgbClr val="FFFFFF"/>
                </a:solidFill>
                <a:latin typeface="+mj-lt"/>
                <a:cs typeface="Georgia Bold" charset="0"/>
              </a:defRPr>
            </a:lvl1pPr>
          </a:lstStyle>
          <a:p>
            <a:r>
              <a:rPr lang="en-US"/>
              <a:t>Click to edit Master title style</a:t>
            </a:r>
          </a:p>
        </p:txBody>
      </p:sp>
      <p:sp>
        <p:nvSpPr>
          <p:cNvPr id="14" name="Subtitle 2"/>
          <p:cNvSpPr>
            <a:spLocks noGrp="1"/>
          </p:cNvSpPr>
          <p:nvPr>
            <p:ph type="subTitle" idx="1"/>
          </p:nvPr>
        </p:nvSpPr>
        <p:spPr bwMode="white">
          <a:xfrm>
            <a:off x="457200" y="5345291"/>
            <a:ext cx="3896359" cy="335328"/>
          </a:xfrm>
        </p:spPr>
        <p:txBody>
          <a:bodyPr>
            <a:noAutofit/>
          </a:bodyPr>
          <a:lstStyle>
            <a:lvl1pPr marL="0" indent="0" algn="l">
              <a:lnSpc>
                <a:spcPct val="80000"/>
              </a:lnSpc>
              <a:spcBef>
                <a:spcPts val="300"/>
              </a:spcBef>
              <a:buNone/>
              <a:defRPr sz="1100" b="0" i="0" cap="none" spc="0" baseline="0">
                <a:solidFill>
                  <a:srgbClr val="FFFFFF"/>
                </a:solidFill>
                <a:latin typeface="+mn-lt"/>
                <a:cs typeface="Arial"/>
              </a:defRPr>
            </a:lvl1pPr>
            <a:lvl2pPr marL="456758" indent="0" algn="ctr">
              <a:buNone/>
              <a:defRPr>
                <a:solidFill>
                  <a:schemeClr val="tx1">
                    <a:tint val="75000"/>
                  </a:schemeClr>
                </a:solidFill>
              </a:defRPr>
            </a:lvl2pPr>
            <a:lvl3pPr marL="913514" indent="0" algn="ctr">
              <a:buNone/>
              <a:defRPr>
                <a:solidFill>
                  <a:schemeClr val="tx1">
                    <a:tint val="75000"/>
                  </a:schemeClr>
                </a:solidFill>
              </a:defRPr>
            </a:lvl3pPr>
            <a:lvl4pPr marL="1370274" indent="0" algn="ctr">
              <a:buNone/>
              <a:defRPr>
                <a:solidFill>
                  <a:schemeClr val="tx1">
                    <a:tint val="75000"/>
                  </a:schemeClr>
                </a:solidFill>
              </a:defRPr>
            </a:lvl4pPr>
            <a:lvl5pPr marL="1827029" indent="0" algn="ctr">
              <a:buNone/>
              <a:defRPr>
                <a:solidFill>
                  <a:schemeClr val="tx1">
                    <a:tint val="75000"/>
                  </a:schemeClr>
                </a:solidFill>
              </a:defRPr>
            </a:lvl5pPr>
            <a:lvl6pPr marL="2283788" indent="0" algn="ctr">
              <a:buNone/>
              <a:defRPr>
                <a:solidFill>
                  <a:schemeClr val="tx1">
                    <a:tint val="75000"/>
                  </a:schemeClr>
                </a:solidFill>
              </a:defRPr>
            </a:lvl6pPr>
            <a:lvl7pPr marL="2740546" indent="0" algn="ctr">
              <a:buNone/>
              <a:defRPr>
                <a:solidFill>
                  <a:schemeClr val="tx1">
                    <a:tint val="75000"/>
                  </a:schemeClr>
                </a:solidFill>
              </a:defRPr>
            </a:lvl7pPr>
            <a:lvl8pPr marL="3197300" indent="0" algn="ctr">
              <a:buNone/>
              <a:defRPr>
                <a:solidFill>
                  <a:schemeClr val="tx1">
                    <a:tint val="75000"/>
                  </a:schemeClr>
                </a:solidFill>
              </a:defRPr>
            </a:lvl8pPr>
            <a:lvl9pPr marL="3654061"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184917651"/>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ver Page - Filmstrip">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11D5F08-1EB1-40F9-83BC-0820D94AE52F}"/>
              </a:ext>
            </a:extLst>
          </p:cNvPr>
          <p:cNvSpPr/>
          <p:nvPr userDrawn="1"/>
        </p:nvSpPr>
        <p:spPr>
          <a:xfrm>
            <a:off x="0" y="0"/>
            <a:ext cx="7773988" cy="60277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sp>
        <p:nvSpPr>
          <p:cNvPr id="7" name="Rectangle 6">
            <a:extLst>
              <a:ext uri="{FF2B5EF4-FFF2-40B4-BE49-F238E27FC236}">
                <a16:creationId xmlns:a16="http://schemas.microsoft.com/office/drawing/2014/main" id="{38D4D8DC-710D-47E4-B27B-8704DC253553}"/>
              </a:ext>
            </a:extLst>
          </p:cNvPr>
          <p:cNvSpPr/>
          <p:nvPr userDrawn="1"/>
        </p:nvSpPr>
        <p:spPr>
          <a:xfrm>
            <a:off x="7770813" y="0"/>
            <a:ext cx="339725" cy="60277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sp>
        <p:nvSpPr>
          <p:cNvPr id="8" name="Rectangle 7">
            <a:extLst>
              <a:ext uri="{FF2B5EF4-FFF2-40B4-BE49-F238E27FC236}">
                <a16:creationId xmlns:a16="http://schemas.microsoft.com/office/drawing/2014/main" id="{B755A760-ABD9-40AC-9AC0-1742ECE542A0}"/>
              </a:ext>
            </a:extLst>
          </p:cNvPr>
          <p:cNvSpPr/>
          <p:nvPr userDrawn="1"/>
        </p:nvSpPr>
        <p:spPr>
          <a:xfrm>
            <a:off x="8110538" y="0"/>
            <a:ext cx="1033462" cy="60277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sp>
        <p:nvSpPr>
          <p:cNvPr id="11" name="Rectangle 10">
            <a:extLst>
              <a:ext uri="{FF2B5EF4-FFF2-40B4-BE49-F238E27FC236}">
                <a16:creationId xmlns:a16="http://schemas.microsoft.com/office/drawing/2014/main" id="{F56D4AF4-9C8A-4D64-9E18-D89E34505F4E}"/>
              </a:ext>
            </a:extLst>
          </p:cNvPr>
          <p:cNvSpPr/>
          <p:nvPr userDrawn="1"/>
        </p:nvSpPr>
        <p:spPr>
          <a:xfrm>
            <a:off x="0" y="6145213"/>
            <a:ext cx="9142413" cy="7127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2000">
              <a:solidFill>
                <a:schemeClr val="bg1"/>
              </a:solidFill>
              <a:cs typeface="Open Sans Bold"/>
            </a:endParaRPr>
          </a:p>
        </p:txBody>
      </p:sp>
      <p:pic>
        <p:nvPicPr>
          <p:cNvPr id="12" name="Picture 12">
            <a:extLst>
              <a:ext uri="{FF2B5EF4-FFF2-40B4-BE49-F238E27FC236}">
                <a16:creationId xmlns:a16="http://schemas.microsoft.com/office/drawing/2014/main" id="{B272BBD9-3EC4-45A2-BD32-7A4C31081E7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2" t="-9975" r="-5403" b="-8932"/>
          <a:stretch>
            <a:fillRect/>
          </a:stretch>
        </p:blipFill>
        <p:spPr bwMode="auto">
          <a:xfrm>
            <a:off x="457200" y="6319838"/>
            <a:ext cx="13843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ctrTitle"/>
          </p:nvPr>
        </p:nvSpPr>
        <p:spPr bwMode="white">
          <a:xfrm>
            <a:off x="457199" y="3594839"/>
            <a:ext cx="6712281" cy="1215588"/>
          </a:xfrm>
        </p:spPr>
        <p:txBody>
          <a:bodyPr anchor="b"/>
          <a:lstStyle>
            <a:lvl1pPr algn="l">
              <a:lnSpc>
                <a:spcPct val="80000"/>
              </a:lnSpc>
              <a:defRPr sz="3600" b="1" i="0" cap="none" baseline="0">
                <a:solidFill>
                  <a:srgbClr val="FFFFFF"/>
                </a:solidFill>
                <a:latin typeface="+mj-lt"/>
                <a:cs typeface="Georgia Bold" charset="0"/>
              </a:defRPr>
            </a:lvl1pPr>
          </a:lstStyle>
          <a:p>
            <a:r>
              <a:rPr lang="en-US"/>
              <a:t>Click to edit Master title style</a:t>
            </a:r>
          </a:p>
        </p:txBody>
      </p:sp>
      <p:sp>
        <p:nvSpPr>
          <p:cNvPr id="10" name="Subtitle 2"/>
          <p:cNvSpPr>
            <a:spLocks noGrp="1"/>
          </p:cNvSpPr>
          <p:nvPr>
            <p:ph type="subTitle" idx="1"/>
          </p:nvPr>
        </p:nvSpPr>
        <p:spPr bwMode="white">
          <a:xfrm>
            <a:off x="448234" y="4957295"/>
            <a:ext cx="6713113" cy="224305"/>
          </a:xfrm>
        </p:spPr>
        <p:txBody>
          <a:bodyPr>
            <a:noAutofit/>
          </a:bodyPr>
          <a:lstStyle>
            <a:lvl1pPr marL="0" indent="0" algn="l">
              <a:lnSpc>
                <a:spcPct val="80000"/>
              </a:lnSpc>
              <a:spcBef>
                <a:spcPts val="300"/>
              </a:spcBef>
              <a:buNone/>
              <a:defRPr sz="1800" b="0" i="0" cap="none" spc="0" baseline="0">
                <a:solidFill>
                  <a:srgbClr val="FFFFFF"/>
                </a:solidFill>
                <a:latin typeface="+mn-lt"/>
                <a:cs typeface="Arial"/>
              </a:defRPr>
            </a:lvl1pPr>
            <a:lvl2pPr marL="456758" indent="0" algn="ctr">
              <a:buNone/>
              <a:defRPr>
                <a:solidFill>
                  <a:schemeClr val="tx1">
                    <a:tint val="75000"/>
                  </a:schemeClr>
                </a:solidFill>
              </a:defRPr>
            </a:lvl2pPr>
            <a:lvl3pPr marL="913514" indent="0" algn="ctr">
              <a:buNone/>
              <a:defRPr>
                <a:solidFill>
                  <a:schemeClr val="tx1">
                    <a:tint val="75000"/>
                  </a:schemeClr>
                </a:solidFill>
              </a:defRPr>
            </a:lvl3pPr>
            <a:lvl4pPr marL="1370274" indent="0" algn="ctr">
              <a:buNone/>
              <a:defRPr>
                <a:solidFill>
                  <a:schemeClr val="tx1">
                    <a:tint val="75000"/>
                  </a:schemeClr>
                </a:solidFill>
              </a:defRPr>
            </a:lvl4pPr>
            <a:lvl5pPr marL="1827029" indent="0" algn="ctr">
              <a:buNone/>
              <a:defRPr>
                <a:solidFill>
                  <a:schemeClr val="tx1">
                    <a:tint val="75000"/>
                  </a:schemeClr>
                </a:solidFill>
              </a:defRPr>
            </a:lvl5pPr>
            <a:lvl6pPr marL="2283788" indent="0" algn="ctr">
              <a:buNone/>
              <a:defRPr>
                <a:solidFill>
                  <a:schemeClr val="tx1">
                    <a:tint val="75000"/>
                  </a:schemeClr>
                </a:solidFill>
              </a:defRPr>
            </a:lvl6pPr>
            <a:lvl7pPr marL="2740546" indent="0" algn="ctr">
              <a:buNone/>
              <a:defRPr>
                <a:solidFill>
                  <a:schemeClr val="tx1">
                    <a:tint val="75000"/>
                  </a:schemeClr>
                </a:solidFill>
              </a:defRPr>
            </a:lvl7pPr>
            <a:lvl8pPr marL="3197300" indent="0" algn="ctr">
              <a:buNone/>
              <a:defRPr>
                <a:solidFill>
                  <a:schemeClr val="tx1">
                    <a:tint val="75000"/>
                  </a:schemeClr>
                </a:solidFill>
              </a:defRPr>
            </a:lvl8pPr>
            <a:lvl9pPr marL="3654061" indent="0" algn="ctr">
              <a:buNone/>
              <a:defRPr>
                <a:solidFill>
                  <a:schemeClr val="tx1">
                    <a:tint val="75000"/>
                  </a:schemeClr>
                </a:solidFill>
              </a:defRPr>
            </a:lvl9pPr>
          </a:lstStyle>
          <a:p>
            <a:r>
              <a:rPr lang="en-US"/>
              <a:t>Click to edit Master subtitle style</a:t>
            </a:r>
          </a:p>
        </p:txBody>
      </p:sp>
      <p:sp>
        <p:nvSpPr>
          <p:cNvPr id="16" name="Content Placeholder 6"/>
          <p:cNvSpPr>
            <a:spLocks noGrp="1"/>
          </p:cNvSpPr>
          <p:nvPr>
            <p:ph sz="quarter" idx="19"/>
          </p:nvPr>
        </p:nvSpPr>
        <p:spPr>
          <a:xfrm>
            <a:off x="5354253" y="6230472"/>
            <a:ext cx="1524957" cy="522532"/>
          </a:xfrm>
        </p:spPr>
        <p:txBody>
          <a:bodyPr anchor="ctr"/>
          <a:lstStyle>
            <a:lvl1pPr marL="0" marR="0" indent="0" algn="ctr" defTabSz="914400" rtl="0" eaLnBrk="1" fontAlgn="auto" latinLnBrk="0" hangingPunct="1">
              <a:lnSpc>
                <a:spcPct val="100000"/>
              </a:lnSpc>
              <a:spcBef>
                <a:spcPts val="1200"/>
              </a:spcBef>
              <a:spcAft>
                <a:spcPct val="0"/>
              </a:spcAft>
              <a:buClrTx/>
              <a:buSzTx/>
              <a:buFontTx/>
              <a:buNone/>
              <a:tabLst>
                <a:tab pos="1201738" algn="l"/>
              </a:tabLst>
              <a:defRPr sz="900">
                <a:solidFill>
                  <a:schemeClr val="bg2"/>
                </a:solidFill>
              </a:defRPr>
            </a:lvl1pPr>
          </a:lstStyle>
          <a:p>
            <a:pPr lvl="0"/>
            <a:r>
              <a:rPr lang="en-US"/>
              <a:t>Click to edit Master text styles</a:t>
            </a:r>
          </a:p>
        </p:txBody>
      </p:sp>
      <p:sp>
        <p:nvSpPr>
          <p:cNvPr id="17" name="Content Placeholder 6"/>
          <p:cNvSpPr>
            <a:spLocks noGrp="1"/>
          </p:cNvSpPr>
          <p:nvPr>
            <p:ph sz="quarter" idx="20"/>
          </p:nvPr>
        </p:nvSpPr>
        <p:spPr>
          <a:xfrm>
            <a:off x="7169481" y="6228622"/>
            <a:ext cx="1524957" cy="522532"/>
          </a:xfrm>
        </p:spPr>
        <p:txBody>
          <a:bodyPr anchor="ctr"/>
          <a:lstStyle>
            <a:lvl1pPr marL="0" marR="0" indent="0" algn="ctr" defTabSz="914400" rtl="0" eaLnBrk="1" fontAlgn="auto" latinLnBrk="0" hangingPunct="1">
              <a:lnSpc>
                <a:spcPct val="100000"/>
              </a:lnSpc>
              <a:spcBef>
                <a:spcPts val="1200"/>
              </a:spcBef>
              <a:spcAft>
                <a:spcPct val="0"/>
              </a:spcAft>
              <a:buClrTx/>
              <a:buSzTx/>
              <a:buFontTx/>
              <a:buNone/>
              <a:tabLst>
                <a:tab pos="1201738" algn="l"/>
              </a:tabLst>
              <a:defRPr sz="9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3299602689"/>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ver Page - White">
    <p:spTree>
      <p:nvGrpSpPr>
        <p:cNvPr id="1" name=""/>
        <p:cNvGrpSpPr/>
        <p:nvPr/>
      </p:nvGrpSpPr>
      <p:grpSpPr>
        <a:xfrm>
          <a:off x="0" y="0"/>
          <a:ext cx="0" cy="0"/>
          <a:chOff x="0" y="0"/>
          <a:chExt cx="0" cy="0"/>
        </a:xfrm>
      </p:grpSpPr>
      <p:sp>
        <p:nvSpPr>
          <p:cNvPr id="9" name="Title 1"/>
          <p:cNvSpPr>
            <a:spLocks noGrp="1"/>
          </p:cNvSpPr>
          <p:nvPr>
            <p:ph type="ctrTitle"/>
          </p:nvPr>
        </p:nvSpPr>
        <p:spPr bwMode="white">
          <a:xfrm>
            <a:off x="457200" y="3987483"/>
            <a:ext cx="5097090" cy="1215588"/>
          </a:xfrm>
        </p:spPr>
        <p:txBody>
          <a:bodyPr anchor="b"/>
          <a:lstStyle>
            <a:lvl1pPr algn="l">
              <a:lnSpc>
                <a:spcPct val="80000"/>
              </a:lnSpc>
              <a:defRPr sz="3600" b="1" i="0" cap="none" baseline="0">
                <a:solidFill>
                  <a:schemeClr val="accent1"/>
                </a:solidFill>
                <a:latin typeface="+mj-lt"/>
                <a:cs typeface="Georgia Bold" charset="0"/>
              </a:defRPr>
            </a:lvl1pPr>
          </a:lstStyle>
          <a:p>
            <a:r>
              <a:rPr lang="en-US"/>
              <a:t>Click to edit Master title style</a:t>
            </a:r>
          </a:p>
        </p:txBody>
      </p:sp>
      <p:sp>
        <p:nvSpPr>
          <p:cNvPr id="10" name="Subtitle 2"/>
          <p:cNvSpPr>
            <a:spLocks noGrp="1"/>
          </p:cNvSpPr>
          <p:nvPr>
            <p:ph type="subTitle" idx="1"/>
          </p:nvPr>
        </p:nvSpPr>
        <p:spPr bwMode="white">
          <a:xfrm>
            <a:off x="457200" y="5345291"/>
            <a:ext cx="5097722" cy="335328"/>
          </a:xfrm>
        </p:spPr>
        <p:txBody>
          <a:bodyPr>
            <a:noAutofit/>
          </a:bodyPr>
          <a:lstStyle>
            <a:lvl1pPr marL="0" indent="0" algn="l">
              <a:lnSpc>
                <a:spcPct val="80000"/>
              </a:lnSpc>
              <a:spcBef>
                <a:spcPts val="300"/>
              </a:spcBef>
              <a:buNone/>
              <a:defRPr sz="1100" b="0" i="0" cap="none" spc="0" baseline="0">
                <a:solidFill>
                  <a:schemeClr val="accent1"/>
                </a:solidFill>
                <a:latin typeface="+mn-lt"/>
                <a:cs typeface="Arial"/>
              </a:defRPr>
            </a:lvl1pPr>
            <a:lvl2pPr marL="456758" indent="0" algn="ctr">
              <a:buNone/>
              <a:defRPr>
                <a:solidFill>
                  <a:schemeClr val="tx1">
                    <a:tint val="75000"/>
                  </a:schemeClr>
                </a:solidFill>
              </a:defRPr>
            </a:lvl2pPr>
            <a:lvl3pPr marL="913514" indent="0" algn="ctr">
              <a:buNone/>
              <a:defRPr>
                <a:solidFill>
                  <a:schemeClr val="tx1">
                    <a:tint val="75000"/>
                  </a:schemeClr>
                </a:solidFill>
              </a:defRPr>
            </a:lvl3pPr>
            <a:lvl4pPr marL="1370274" indent="0" algn="ctr">
              <a:buNone/>
              <a:defRPr>
                <a:solidFill>
                  <a:schemeClr val="tx1">
                    <a:tint val="75000"/>
                  </a:schemeClr>
                </a:solidFill>
              </a:defRPr>
            </a:lvl4pPr>
            <a:lvl5pPr marL="1827029" indent="0" algn="ctr">
              <a:buNone/>
              <a:defRPr>
                <a:solidFill>
                  <a:schemeClr val="tx1">
                    <a:tint val="75000"/>
                  </a:schemeClr>
                </a:solidFill>
              </a:defRPr>
            </a:lvl5pPr>
            <a:lvl6pPr marL="2283788" indent="0" algn="ctr">
              <a:buNone/>
              <a:defRPr>
                <a:solidFill>
                  <a:schemeClr val="tx1">
                    <a:tint val="75000"/>
                  </a:schemeClr>
                </a:solidFill>
              </a:defRPr>
            </a:lvl6pPr>
            <a:lvl7pPr marL="2740546" indent="0" algn="ctr">
              <a:buNone/>
              <a:defRPr>
                <a:solidFill>
                  <a:schemeClr val="tx1">
                    <a:tint val="75000"/>
                  </a:schemeClr>
                </a:solidFill>
              </a:defRPr>
            </a:lvl7pPr>
            <a:lvl8pPr marL="3197300" indent="0" algn="ctr">
              <a:buNone/>
              <a:defRPr>
                <a:solidFill>
                  <a:schemeClr val="tx1">
                    <a:tint val="75000"/>
                  </a:schemeClr>
                </a:solidFill>
              </a:defRPr>
            </a:lvl8pPr>
            <a:lvl9pPr marL="3654061" indent="0" algn="ctr">
              <a:buNone/>
              <a:defRPr>
                <a:solidFill>
                  <a:schemeClr val="tx1">
                    <a:tint val="75000"/>
                  </a:schemeClr>
                </a:solidFill>
              </a:defRPr>
            </a:lvl9pPr>
          </a:lstStyle>
          <a:p>
            <a:r>
              <a:rPr lang="en-US"/>
              <a:t>Click to edit Master subtitle style</a:t>
            </a:r>
          </a:p>
        </p:txBody>
      </p:sp>
      <p:sp>
        <p:nvSpPr>
          <p:cNvPr id="5" name="Text Placeholder 3"/>
          <p:cNvSpPr>
            <a:spLocks noGrp="1"/>
          </p:cNvSpPr>
          <p:nvPr>
            <p:ph type="body" sz="quarter" idx="12"/>
          </p:nvPr>
        </p:nvSpPr>
        <p:spPr>
          <a:xfrm>
            <a:off x="5405573" y="6373368"/>
            <a:ext cx="1244528" cy="228600"/>
          </a:xfrm>
        </p:spPr>
        <p:txBody>
          <a:bodyPr tIns="45720" bIns="45720" anchor="ctr"/>
          <a:lstStyle>
            <a:lvl1pPr>
              <a:defRPr sz="600" baseline="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2576017089"/>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Divider page with Photo">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ECD89B2-579E-48ED-B607-AD59204952B3}"/>
              </a:ext>
            </a:extLst>
          </p:cNvPr>
          <p:cNvSpPr/>
          <p:nvPr userDrawn="1"/>
        </p:nvSpPr>
        <p:spPr>
          <a:xfrm>
            <a:off x="7770813" y="0"/>
            <a:ext cx="34131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sp>
        <p:nvSpPr>
          <p:cNvPr id="6" name="Rectangle 5">
            <a:extLst>
              <a:ext uri="{FF2B5EF4-FFF2-40B4-BE49-F238E27FC236}">
                <a16:creationId xmlns:a16="http://schemas.microsoft.com/office/drawing/2014/main" id="{591CA24C-21F1-4EEE-83F2-4BF7BD82E427}"/>
              </a:ext>
            </a:extLst>
          </p:cNvPr>
          <p:cNvSpPr/>
          <p:nvPr userDrawn="1"/>
        </p:nvSpPr>
        <p:spPr>
          <a:xfrm>
            <a:off x="8113713" y="0"/>
            <a:ext cx="103028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sp>
        <p:nvSpPr>
          <p:cNvPr id="7" name="Rectangle 10">
            <a:extLst>
              <a:ext uri="{FF2B5EF4-FFF2-40B4-BE49-F238E27FC236}">
                <a16:creationId xmlns:a16="http://schemas.microsoft.com/office/drawing/2014/main" id="{53359A0D-BA06-4955-AB8D-DC6B254754EF}"/>
              </a:ext>
            </a:extLst>
          </p:cNvPr>
          <p:cNvSpPr>
            <a:spLocks noChangeArrowheads="1"/>
          </p:cNvSpPr>
          <p:nvPr userDrawn="1"/>
        </p:nvSpPr>
        <p:spPr bwMode="auto">
          <a:xfrm>
            <a:off x="4478338" y="3244850"/>
            <a:ext cx="249237" cy="368300"/>
          </a:xfrm>
          <a:prstGeom prst="rect">
            <a:avLst/>
          </a:prstGeom>
          <a:noFill/>
          <a:ln>
            <a:noFill/>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r>
              <a:rPr lang="en-US" altLang="en-US"/>
              <a:t> </a:t>
            </a:r>
          </a:p>
        </p:txBody>
      </p:sp>
      <p:sp>
        <p:nvSpPr>
          <p:cNvPr id="15" name="Picture Placeholder 5"/>
          <p:cNvSpPr>
            <a:spLocks noGrp="1"/>
          </p:cNvSpPr>
          <p:nvPr>
            <p:ph type="pic" sz="quarter" idx="10"/>
          </p:nvPr>
        </p:nvSpPr>
        <p:spPr>
          <a:xfrm>
            <a:off x="0" y="0"/>
            <a:ext cx="7770027" cy="6858000"/>
          </a:xfrm>
          <a:solidFill>
            <a:schemeClr val="bg1">
              <a:lumMod val="95000"/>
            </a:schemeClr>
          </a:solidFill>
        </p:spPr>
        <p:txBody>
          <a:bodyPr rtlCol="0" anchor="ctr">
            <a:noAutofit/>
          </a:bodyPr>
          <a:lstStyle>
            <a:lvl1pPr algn="ctr">
              <a:defRPr sz="7200" b="0" i="0">
                <a:solidFill>
                  <a:schemeClr val="bg1">
                    <a:lumMod val="85000"/>
                  </a:schemeClr>
                </a:solidFill>
                <a:latin typeface="+mn-lt"/>
                <a:cs typeface="Arial"/>
              </a:defRPr>
            </a:lvl1pPr>
          </a:lstStyle>
          <a:p>
            <a:pPr lvl="0"/>
            <a:r>
              <a:rPr lang="en-US" noProof="0"/>
              <a:t>Click icon to add picture</a:t>
            </a:r>
          </a:p>
        </p:txBody>
      </p:sp>
      <p:sp>
        <p:nvSpPr>
          <p:cNvPr id="19" name="Text Placeholder 18"/>
          <p:cNvSpPr>
            <a:spLocks noGrp="1"/>
          </p:cNvSpPr>
          <p:nvPr>
            <p:ph type="body" sz="quarter" idx="11"/>
          </p:nvPr>
        </p:nvSpPr>
        <p:spPr>
          <a:xfrm>
            <a:off x="457200" y="1935163"/>
            <a:ext cx="6208345" cy="2987675"/>
          </a:xfrm>
        </p:spPr>
        <p:txBody>
          <a:bodyPr anchor="ctr"/>
          <a:lstStyle>
            <a:lvl1pPr>
              <a:defRPr sz="4800" b="1" i="0">
                <a:solidFill>
                  <a:schemeClr val="bg1"/>
                </a:solidFill>
                <a:latin typeface="+mj-lt"/>
                <a:ea typeface="Georgia Bold" charset="0"/>
                <a:cs typeface="Georgia Bold" charset="0"/>
              </a:defRPr>
            </a:lvl1pPr>
          </a:lstStyle>
          <a:p>
            <a:pPr lvl="0"/>
            <a:r>
              <a:rPr lang="en-US"/>
              <a:t>Click to edit Master text styles</a:t>
            </a:r>
          </a:p>
        </p:txBody>
      </p:sp>
      <p:sp>
        <p:nvSpPr>
          <p:cNvPr id="11" name="Text Placeholder 4"/>
          <p:cNvSpPr>
            <a:spLocks noGrp="1"/>
          </p:cNvSpPr>
          <p:nvPr>
            <p:ph type="body" sz="quarter" idx="12"/>
          </p:nvPr>
        </p:nvSpPr>
        <p:spPr>
          <a:xfrm>
            <a:off x="266488" y="6357010"/>
            <a:ext cx="1731646" cy="636464"/>
          </a:xfrm>
        </p:spPr>
        <p:txBody>
          <a:bodyPr/>
          <a:lstStyle>
            <a:lvl1pPr marL="342900" indent="-342900">
              <a:buSzPct val="200000"/>
              <a:buFontTx/>
              <a:buBlip>
                <a:blip r:embed="rId2"/>
              </a:buBlip>
              <a:defRPr sz="3750"/>
            </a:lvl1pPr>
            <a:lvl2pPr marL="200025" indent="-200025">
              <a:buFontTx/>
              <a:buBlip>
                <a:blip r:embed="rId3"/>
              </a:buBlip>
              <a:defRPr sz="5000"/>
            </a:lvl2pPr>
            <a:lvl3pPr marL="398463" indent="-200025">
              <a:buFontTx/>
              <a:buBlip>
                <a:blip r:embed="rId3"/>
              </a:buBlip>
              <a:defRPr sz="5000"/>
            </a:lvl3pPr>
            <a:lvl4pPr marL="622300" indent="-200025">
              <a:buFontTx/>
              <a:buBlip>
                <a:blip r:embed="rId3"/>
              </a:buBlip>
              <a:defRPr sz="5000"/>
            </a:lvl4pPr>
            <a:lvl5pPr marL="806450" indent="-182563">
              <a:buFontTx/>
              <a:buBlip>
                <a:blip r:embed="rId3"/>
              </a:buBlip>
              <a:defRPr sz="5000"/>
            </a:lvl5pPr>
          </a:lstStyle>
          <a:p>
            <a:pPr lvl="0"/>
            <a:r>
              <a:rPr lang="en-US"/>
              <a:t>Click to edit Master text styles</a:t>
            </a:r>
          </a:p>
        </p:txBody>
      </p:sp>
    </p:spTree>
    <p:extLst>
      <p:ext uri="{BB962C8B-B14F-4D97-AF65-F5344CB8AC3E}">
        <p14:creationId xmlns:p14="http://schemas.microsoft.com/office/powerpoint/2010/main" val="498269705"/>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Divider Page - Filmstrip">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DE0C178-4B05-47F5-A632-8D5930CE042F}"/>
              </a:ext>
            </a:extLst>
          </p:cNvPr>
          <p:cNvSpPr/>
          <p:nvPr userDrawn="1"/>
        </p:nvSpPr>
        <p:spPr>
          <a:xfrm>
            <a:off x="0" y="0"/>
            <a:ext cx="777398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sp>
        <p:nvSpPr>
          <p:cNvPr id="4" name="Rectangle 3">
            <a:extLst>
              <a:ext uri="{FF2B5EF4-FFF2-40B4-BE49-F238E27FC236}">
                <a16:creationId xmlns:a16="http://schemas.microsoft.com/office/drawing/2014/main" id="{CCD7E12A-8002-4853-B415-BA4C55282806}"/>
              </a:ext>
            </a:extLst>
          </p:cNvPr>
          <p:cNvSpPr/>
          <p:nvPr userDrawn="1"/>
        </p:nvSpPr>
        <p:spPr>
          <a:xfrm>
            <a:off x="7770813"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sp>
        <p:nvSpPr>
          <p:cNvPr id="5" name="Rectangle 4">
            <a:extLst>
              <a:ext uri="{FF2B5EF4-FFF2-40B4-BE49-F238E27FC236}">
                <a16:creationId xmlns:a16="http://schemas.microsoft.com/office/drawing/2014/main" id="{0C226EE0-949D-4DD8-B1F0-88B7ECDC8854}"/>
              </a:ext>
            </a:extLst>
          </p:cNvPr>
          <p:cNvSpPr/>
          <p:nvPr userDrawn="1"/>
        </p:nvSpPr>
        <p:spPr>
          <a:xfrm>
            <a:off x="8113713" y="0"/>
            <a:ext cx="1030287"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pic>
        <p:nvPicPr>
          <p:cNvPr id="6" name="Picture 11">
            <a:extLst>
              <a:ext uri="{FF2B5EF4-FFF2-40B4-BE49-F238E27FC236}">
                <a16:creationId xmlns:a16="http://schemas.microsoft.com/office/drawing/2014/main" id="{2A7289B2-0335-4659-9926-640B32C39DC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7423" t="21906" r="7899" b="21677"/>
          <a:stretch>
            <a:fillRect/>
          </a:stretch>
        </p:blipFill>
        <p:spPr bwMode="auto">
          <a:xfrm>
            <a:off x="400050" y="6308725"/>
            <a:ext cx="14208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8"/>
          <p:cNvSpPr>
            <a:spLocks noGrp="1"/>
          </p:cNvSpPr>
          <p:nvPr>
            <p:ph type="body" sz="quarter" idx="11"/>
          </p:nvPr>
        </p:nvSpPr>
        <p:spPr>
          <a:xfrm>
            <a:off x="457200" y="1935163"/>
            <a:ext cx="6208345" cy="2987675"/>
          </a:xfrm>
        </p:spPr>
        <p:txBody>
          <a:bodyPr anchor="ctr"/>
          <a:lstStyle>
            <a:lvl1pPr>
              <a:defRPr sz="4800" b="1" i="0">
                <a:solidFill>
                  <a:schemeClr val="bg1"/>
                </a:solidFill>
                <a:latin typeface="+mj-lt"/>
                <a:ea typeface="Georgia Bold" charset="0"/>
                <a:cs typeface="Georgia Bold" charset="0"/>
              </a:defRPr>
            </a:lvl1pPr>
          </a:lstStyle>
          <a:p>
            <a:pPr lvl="0"/>
            <a:r>
              <a:rPr lang="en-US"/>
              <a:t>Click to edit Master text styles</a:t>
            </a:r>
          </a:p>
        </p:txBody>
      </p:sp>
    </p:spTree>
    <p:extLst>
      <p:ext uri="{BB962C8B-B14F-4D97-AF65-F5344CB8AC3E}">
        <p14:creationId xmlns:p14="http://schemas.microsoft.com/office/powerpoint/2010/main" val="3558263336"/>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Full-page Statement or Pull-Quo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69C2E8A-3077-4A57-89E4-DD2DBD0E6E9C}"/>
              </a:ext>
            </a:extLst>
          </p:cNvPr>
          <p:cNvSpPr/>
          <p:nvPr userDrawn="1"/>
        </p:nvSpPr>
        <p:spPr>
          <a:xfrm>
            <a:off x="0" y="0"/>
            <a:ext cx="9144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sp>
        <p:nvSpPr>
          <p:cNvPr id="4" name="Content Placeholder 8">
            <a:extLst>
              <a:ext uri="{FF2B5EF4-FFF2-40B4-BE49-F238E27FC236}">
                <a16:creationId xmlns:a16="http://schemas.microsoft.com/office/drawing/2014/main" id="{130C08D2-6A27-4E02-B692-C0A919EA2635}"/>
              </a:ext>
            </a:extLst>
          </p:cNvPr>
          <p:cNvSpPr txBox="1"/>
          <p:nvPr userDrawn="1"/>
        </p:nvSpPr>
        <p:spPr>
          <a:xfrm>
            <a:off x="8593138" y="6418263"/>
            <a:ext cx="550862" cy="228600"/>
          </a:xfrm>
          <a:prstGeom prst="rect">
            <a:avLst/>
          </a:prstGeom>
        </p:spPr>
        <p:txBody>
          <a:bodyPr anchor="ctr"/>
          <a:lstStyle>
            <a:lvl1pPr>
              <a:tabLst>
                <a:tab pos="1201738" algn="l"/>
              </a:tabLst>
              <a:defRPr>
                <a:solidFill>
                  <a:schemeClr val="tx1"/>
                </a:solidFill>
                <a:latin typeface="Arial" panose="020B0604020202020204" pitchFamily="34" charset="0"/>
              </a:defRPr>
            </a:lvl1pPr>
            <a:lvl2pPr marL="200025" indent="-200025">
              <a:tabLst>
                <a:tab pos="1201738" algn="l"/>
              </a:tabLst>
              <a:defRPr>
                <a:solidFill>
                  <a:schemeClr val="tx1"/>
                </a:solidFill>
                <a:latin typeface="Arial" panose="020B0604020202020204" pitchFamily="34" charset="0"/>
              </a:defRPr>
            </a:lvl2pPr>
            <a:lvl3pPr marL="398463" indent="-200025">
              <a:tabLst>
                <a:tab pos="1201738" algn="l"/>
              </a:tabLst>
              <a:defRPr>
                <a:solidFill>
                  <a:schemeClr val="tx1"/>
                </a:solidFill>
                <a:latin typeface="Arial" panose="020B0604020202020204" pitchFamily="34" charset="0"/>
              </a:defRPr>
            </a:lvl3pPr>
            <a:lvl4pPr marL="622300" indent="-200025">
              <a:tabLst>
                <a:tab pos="1201738" algn="l"/>
              </a:tabLst>
              <a:defRPr>
                <a:solidFill>
                  <a:schemeClr val="tx1"/>
                </a:solidFill>
                <a:latin typeface="Arial" panose="020B0604020202020204" pitchFamily="34" charset="0"/>
              </a:defRPr>
            </a:lvl4pPr>
            <a:lvl5pPr marL="806450" indent="-182563">
              <a:tabLst>
                <a:tab pos="1201738" algn="l"/>
              </a:tabLst>
              <a:defRPr>
                <a:solidFill>
                  <a:schemeClr val="tx1"/>
                </a:solidFill>
                <a:latin typeface="Arial" panose="020B0604020202020204" pitchFamily="34" charset="0"/>
              </a:defRPr>
            </a:lvl5pPr>
            <a:lvl6pPr marL="1263650" indent="-182563" eaLnBrk="0" fontAlgn="base" hangingPunct="0">
              <a:spcBef>
                <a:spcPct val="0"/>
              </a:spcBef>
              <a:spcAft>
                <a:spcPct val="0"/>
              </a:spcAft>
              <a:tabLst>
                <a:tab pos="1201738" algn="l"/>
              </a:tabLst>
              <a:defRPr>
                <a:solidFill>
                  <a:schemeClr val="tx1"/>
                </a:solidFill>
                <a:latin typeface="Arial" panose="020B0604020202020204" pitchFamily="34" charset="0"/>
              </a:defRPr>
            </a:lvl6pPr>
            <a:lvl7pPr marL="1720850" indent="-182563" eaLnBrk="0" fontAlgn="base" hangingPunct="0">
              <a:spcBef>
                <a:spcPct val="0"/>
              </a:spcBef>
              <a:spcAft>
                <a:spcPct val="0"/>
              </a:spcAft>
              <a:tabLst>
                <a:tab pos="1201738" algn="l"/>
              </a:tabLst>
              <a:defRPr>
                <a:solidFill>
                  <a:schemeClr val="tx1"/>
                </a:solidFill>
                <a:latin typeface="Arial" panose="020B0604020202020204" pitchFamily="34" charset="0"/>
              </a:defRPr>
            </a:lvl7pPr>
            <a:lvl8pPr marL="2178050" indent="-182563" eaLnBrk="0" fontAlgn="base" hangingPunct="0">
              <a:spcBef>
                <a:spcPct val="0"/>
              </a:spcBef>
              <a:spcAft>
                <a:spcPct val="0"/>
              </a:spcAft>
              <a:tabLst>
                <a:tab pos="1201738" algn="l"/>
              </a:tabLst>
              <a:defRPr>
                <a:solidFill>
                  <a:schemeClr val="tx1"/>
                </a:solidFill>
                <a:latin typeface="Arial" panose="020B0604020202020204" pitchFamily="34" charset="0"/>
              </a:defRPr>
            </a:lvl8pPr>
            <a:lvl9pPr marL="2635250" indent="-182563" eaLnBrk="0" fontAlgn="base" hangingPunct="0">
              <a:spcBef>
                <a:spcPct val="0"/>
              </a:spcBef>
              <a:spcAft>
                <a:spcPct val="0"/>
              </a:spcAft>
              <a:tabLst>
                <a:tab pos="1201738" algn="l"/>
              </a:tabLst>
              <a:defRPr>
                <a:solidFill>
                  <a:schemeClr val="tx1"/>
                </a:solidFill>
                <a:latin typeface="Arial" panose="020B0604020202020204" pitchFamily="34" charset="0"/>
              </a:defRPr>
            </a:lvl9pPr>
          </a:lstStyle>
          <a:p>
            <a:pPr algn="ctr" eaLnBrk="1" hangingPunct="1">
              <a:spcBef>
                <a:spcPts val="600"/>
              </a:spcBef>
              <a:defRPr/>
            </a:pPr>
            <a:r>
              <a:rPr lang="en-US" altLang="en-US" sz="800">
                <a:solidFill>
                  <a:schemeClr val="bg1"/>
                </a:solidFill>
                <a:cs typeface="Arial" panose="020B0604020202020204" pitchFamily="34" charset="0"/>
              </a:rPr>
              <a:t> </a:t>
            </a:r>
          </a:p>
        </p:txBody>
      </p:sp>
      <p:pic>
        <p:nvPicPr>
          <p:cNvPr id="5" name="Picture 10">
            <a:extLst>
              <a:ext uri="{FF2B5EF4-FFF2-40B4-BE49-F238E27FC236}">
                <a16:creationId xmlns:a16="http://schemas.microsoft.com/office/drawing/2014/main" id="{76D3D7FE-7458-41C2-9D4D-65576E08C8A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7423" t="21906" r="7899" b="21677"/>
          <a:stretch>
            <a:fillRect/>
          </a:stretch>
        </p:blipFill>
        <p:spPr bwMode="auto">
          <a:xfrm>
            <a:off x="400050" y="6308725"/>
            <a:ext cx="14208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57200" y="749808"/>
            <a:ext cx="8348472" cy="5422392"/>
          </a:xfrm>
        </p:spPr>
        <p:txBody>
          <a:bodyPr anchor="ctr"/>
          <a:lstStyle>
            <a:lvl1pPr algn="l">
              <a:lnSpc>
                <a:spcPct val="80000"/>
              </a:lnSpc>
              <a:defRPr sz="3600" b="1" i="0">
                <a:solidFill>
                  <a:schemeClr val="bg1"/>
                </a:solidFill>
                <a:latin typeface="+mj-lt"/>
                <a:ea typeface="Georgia Bold" charset="0"/>
                <a:cs typeface="Georgia Bold" charset="0"/>
              </a:defRPr>
            </a:lvl1pPr>
          </a:lstStyle>
          <a:p>
            <a:r>
              <a:rPr lang="en-US"/>
              <a:t>Click to edit Master title style</a:t>
            </a:r>
          </a:p>
        </p:txBody>
      </p:sp>
    </p:spTree>
    <p:extLst>
      <p:ext uri="{BB962C8B-B14F-4D97-AF65-F5344CB8AC3E}">
        <p14:creationId xmlns:p14="http://schemas.microsoft.com/office/powerpoint/2010/main" val="3724296336"/>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Agenda - bullet list">
    <p:spTree>
      <p:nvGrpSpPr>
        <p:cNvPr id="1" name=""/>
        <p:cNvGrpSpPr/>
        <p:nvPr/>
      </p:nvGrpSpPr>
      <p:grpSpPr>
        <a:xfrm>
          <a:off x="0" y="0"/>
          <a:ext cx="0" cy="0"/>
          <a:chOff x="0" y="0"/>
          <a:chExt cx="0" cy="0"/>
        </a:xfrm>
      </p:grpSpPr>
      <p:sp>
        <p:nvSpPr>
          <p:cNvPr id="6" name="TextBox 8">
            <a:extLst>
              <a:ext uri="{FF2B5EF4-FFF2-40B4-BE49-F238E27FC236}">
                <a16:creationId xmlns:a16="http://schemas.microsoft.com/office/drawing/2014/main" id="{3B79C1FB-C89F-49F3-83DB-B0CCCF0E7E1F}"/>
              </a:ext>
            </a:extLst>
          </p:cNvPr>
          <p:cNvSpPr txBox="1">
            <a:spLocks noChangeArrowheads="1"/>
          </p:cNvSpPr>
          <p:nvPr userDrawn="1"/>
        </p:nvSpPr>
        <p:spPr bwMode="auto">
          <a:xfrm flipH="1">
            <a:off x="1895475" y="619125"/>
            <a:ext cx="0" cy="0"/>
          </a:xfrm>
          <a:prstGeom prst="rect">
            <a:avLst/>
          </a:prstGeom>
          <a:noFill/>
          <a:ln>
            <a:noFill/>
          </a:ln>
        </p:spPr>
        <p:txBody>
          <a:bodyPr wrap="none" lIns="0" tIns="0" rIns="0" bIns="0"/>
          <a:lstStyle>
            <a:lvl1pPr defTabSz="455613">
              <a:defRPr>
                <a:solidFill>
                  <a:schemeClr val="tx1"/>
                </a:solidFill>
                <a:latin typeface="Arial" panose="020B0604020202020204" pitchFamily="34" charset="0"/>
              </a:defRPr>
            </a:lvl1pPr>
            <a:lvl2pPr marL="742950" indent="-285750" defTabSz="455613">
              <a:defRPr>
                <a:solidFill>
                  <a:schemeClr val="tx1"/>
                </a:solidFill>
                <a:latin typeface="Arial" panose="020B0604020202020204" pitchFamily="34" charset="0"/>
              </a:defRPr>
            </a:lvl2pPr>
            <a:lvl3pPr marL="1143000" indent="-228600" defTabSz="455613">
              <a:defRPr>
                <a:solidFill>
                  <a:schemeClr val="tx1"/>
                </a:solidFill>
                <a:latin typeface="Arial" panose="020B0604020202020204" pitchFamily="34" charset="0"/>
              </a:defRPr>
            </a:lvl3pPr>
            <a:lvl4pPr marL="1600200" indent="-228600" defTabSz="455613">
              <a:defRPr>
                <a:solidFill>
                  <a:schemeClr val="tx1"/>
                </a:solidFill>
                <a:latin typeface="Arial" panose="020B0604020202020204" pitchFamily="34" charset="0"/>
              </a:defRPr>
            </a:lvl4pPr>
            <a:lvl5pPr marL="2057400" indent="-228600" defTabSz="455613">
              <a:defRPr>
                <a:solidFill>
                  <a:schemeClr val="tx1"/>
                </a:solidFill>
                <a:latin typeface="Arial" panose="020B0604020202020204" pitchFamily="34" charset="0"/>
              </a:defRPr>
            </a:lvl5pPr>
            <a:lvl6pPr marL="2514600" indent="-228600" defTabSz="455613" fontAlgn="base">
              <a:spcBef>
                <a:spcPct val="0"/>
              </a:spcBef>
              <a:spcAft>
                <a:spcPct val="0"/>
              </a:spcAft>
              <a:defRPr>
                <a:solidFill>
                  <a:schemeClr val="tx1"/>
                </a:solidFill>
                <a:latin typeface="Arial" panose="020B0604020202020204" pitchFamily="34" charset="0"/>
              </a:defRPr>
            </a:lvl6pPr>
            <a:lvl7pPr marL="2971800" indent="-228600" defTabSz="455613" fontAlgn="base">
              <a:spcBef>
                <a:spcPct val="0"/>
              </a:spcBef>
              <a:spcAft>
                <a:spcPct val="0"/>
              </a:spcAft>
              <a:defRPr>
                <a:solidFill>
                  <a:schemeClr val="tx1"/>
                </a:solidFill>
                <a:latin typeface="Arial" panose="020B0604020202020204" pitchFamily="34" charset="0"/>
              </a:defRPr>
            </a:lvl7pPr>
            <a:lvl8pPr marL="3429000" indent="-228600" defTabSz="455613" fontAlgn="base">
              <a:spcBef>
                <a:spcPct val="0"/>
              </a:spcBef>
              <a:spcAft>
                <a:spcPct val="0"/>
              </a:spcAft>
              <a:defRPr>
                <a:solidFill>
                  <a:schemeClr val="tx1"/>
                </a:solidFill>
                <a:latin typeface="Arial" panose="020B0604020202020204" pitchFamily="34" charset="0"/>
              </a:defRPr>
            </a:lvl8pPr>
            <a:lvl9pPr marL="3886200" indent="-228600" defTabSz="455613" fontAlgn="base">
              <a:spcBef>
                <a:spcPct val="0"/>
              </a:spcBef>
              <a:spcAft>
                <a:spcPct val="0"/>
              </a:spcAft>
              <a:defRPr>
                <a:solidFill>
                  <a:schemeClr val="tx1"/>
                </a:solidFill>
                <a:latin typeface="Arial" panose="020B0604020202020204" pitchFamily="34" charset="0"/>
              </a:defRPr>
            </a:lvl9pPr>
          </a:lstStyle>
          <a:p>
            <a:pPr eaLnBrk="1" hangingPunct="1">
              <a:spcBef>
                <a:spcPts val="1200"/>
              </a:spcBef>
              <a:defRPr/>
            </a:pPr>
            <a:endParaRPr lang="en-US" altLang="en-US">
              <a:solidFill>
                <a:schemeClr val="bg2"/>
              </a:solidFill>
              <a:cs typeface="MetLife Circular Light" pitchFamily="34" charset="0"/>
            </a:endParaRPr>
          </a:p>
        </p:txBody>
      </p:sp>
      <p:sp>
        <p:nvSpPr>
          <p:cNvPr id="2" name="Title 1"/>
          <p:cNvSpPr>
            <a:spLocks noGrp="1"/>
          </p:cNvSpPr>
          <p:nvPr>
            <p:ph type="title"/>
          </p:nvPr>
        </p:nvSpPr>
        <p:spPr>
          <a:xfrm>
            <a:off x="457200" y="457200"/>
            <a:ext cx="7086600" cy="420624"/>
          </a:xfrm>
        </p:spPr>
        <p:txBody>
          <a:bodyPr/>
          <a:lstStyle>
            <a:lvl1pPr>
              <a:defRPr>
                <a:solidFill>
                  <a:schemeClr val="accent1"/>
                </a:solidFill>
              </a:defRPr>
            </a:lvl1pPr>
          </a:lstStyle>
          <a:p>
            <a:r>
              <a:rPr lang="en-US"/>
              <a:t>Click to edit Master title style</a:t>
            </a:r>
          </a:p>
        </p:txBody>
      </p:sp>
      <p:sp>
        <p:nvSpPr>
          <p:cNvPr id="4" name="Content Placeholder 3"/>
          <p:cNvSpPr>
            <a:spLocks noGrp="1"/>
          </p:cNvSpPr>
          <p:nvPr>
            <p:ph sz="quarter" idx="10"/>
          </p:nvPr>
        </p:nvSpPr>
        <p:spPr>
          <a:xfrm>
            <a:off x="457200" y="1143000"/>
            <a:ext cx="7086600" cy="4800600"/>
          </a:xfrm>
        </p:spPr>
        <p:txBody>
          <a:bodyPr/>
          <a:lstStyle>
            <a:lvl1pPr marL="201168" indent="-201168">
              <a:buClr>
                <a:schemeClr val="bg2"/>
              </a:buClr>
              <a:buFont typeface="Arial" panose="020B0604020202020204" pitchFamily="34" charset="0"/>
              <a:buChar char="•"/>
              <a:defRPr sz="2000">
                <a:solidFill>
                  <a:schemeClr val="bg2"/>
                </a:solidFill>
              </a:defRPr>
            </a:lvl1pPr>
            <a:lvl2pPr marL="402336" indent="-200025">
              <a:buClr>
                <a:schemeClr val="bg2"/>
              </a:buClr>
              <a:buFont typeface="System Font Regular"/>
              <a:buChar char="–"/>
              <a:defRPr sz="1800">
                <a:solidFill>
                  <a:schemeClr val="bg2"/>
                </a:solidFill>
              </a:defRPr>
            </a:lvl2pPr>
            <a:lvl3pPr marL="603504" indent="-200025">
              <a:buClr>
                <a:schemeClr val="bg2"/>
              </a:buClr>
              <a:buFont typeface="Arial" panose="020B0604020202020204" pitchFamily="34" charset="0"/>
              <a:buChar char="•"/>
              <a:defRPr sz="1600">
                <a:solidFill>
                  <a:schemeClr val="bg2"/>
                </a:solidFill>
              </a:defRPr>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3"/>
          <p:cNvSpPr>
            <a:spLocks noGrp="1"/>
          </p:cNvSpPr>
          <p:nvPr>
            <p:ph type="body" sz="quarter" idx="13"/>
          </p:nvPr>
        </p:nvSpPr>
        <p:spPr>
          <a:xfrm>
            <a:off x="5405573" y="6373368"/>
            <a:ext cx="1244528" cy="228600"/>
          </a:xfrm>
        </p:spPr>
        <p:txBody>
          <a:bodyPr tIns="45720" bIns="45720" anchor="ctr"/>
          <a:lstStyle>
            <a:lvl1pPr>
              <a:defRPr sz="600" baseline="0">
                <a:solidFill>
                  <a:schemeClr val="bg2"/>
                </a:solidFill>
              </a:defRPr>
            </a:lvl1pPr>
          </a:lstStyle>
          <a:p>
            <a:pPr lvl="0"/>
            <a:r>
              <a:rPr lang="en-US"/>
              <a:t>Click to edit Master text styles</a:t>
            </a:r>
          </a:p>
        </p:txBody>
      </p:sp>
      <p:sp>
        <p:nvSpPr>
          <p:cNvPr id="8" name="Text Placeholder 6"/>
          <p:cNvSpPr>
            <a:spLocks noGrp="1"/>
          </p:cNvSpPr>
          <p:nvPr>
            <p:ph type="body" sz="quarter" idx="14"/>
          </p:nvPr>
        </p:nvSpPr>
        <p:spPr>
          <a:xfrm>
            <a:off x="3294218" y="6373368"/>
            <a:ext cx="1728216" cy="228600"/>
          </a:xfrm>
        </p:spPr>
        <p:txBody>
          <a:bodyPr tIns="45720" bIns="45720" anchor="ctr"/>
          <a:lstStyle>
            <a:lvl1pPr>
              <a:defRPr sz="600"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595654333"/>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Agenda - numbered lis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086600" cy="420624"/>
          </a:xfrm>
        </p:spPr>
        <p:txBody>
          <a:bodyPr/>
          <a:lstStyle>
            <a:lvl1pPr>
              <a:defRPr>
                <a:solidFill>
                  <a:schemeClr val="accent1"/>
                </a:solidFill>
              </a:defRPr>
            </a:lvl1pPr>
          </a:lstStyle>
          <a:p>
            <a:r>
              <a:rPr lang="en-US"/>
              <a:t>Click to edit Master title style</a:t>
            </a:r>
          </a:p>
        </p:txBody>
      </p:sp>
      <p:sp>
        <p:nvSpPr>
          <p:cNvPr id="4" name="Content Placeholder 3"/>
          <p:cNvSpPr>
            <a:spLocks noGrp="1"/>
          </p:cNvSpPr>
          <p:nvPr>
            <p:ph sz="quarter" idx="10"/>
          </p:nvPr>
        </p:nvSpPr>
        <p:spPr>
          <a:xfrm>
            <a:off x="457200" y="1143000"/>
            <a:ext cx="7086600" cy="4800600"/>
          </a:xfrm>
        </p:spPr>
        <p:txBody>
          <a:bodyPr/>
          <a:lstStyle>
            <a:lvl1pPr marL="347472" indent="-347472">
              <a:buClr>
                <a:schemeClr val="tx2"/>
              </a:buClr>
              <a:buFont typeface="+mj-lt"/>
              <a:buAutoNum type="arabicPeriod"/>
              <a:defRPr sz="2000">
                <a:solidFill>
                  <a:schemeClr val="bg2"/>
                </a:solidFill>
              </a:defRPr>
            </a:lvl1pPr>
            <a:lvl2pPr marL="548640" indent="-201168">
              <a:buClr>
                <a:schemeClr val="bg2"/>
              </a:buClr>
              <a:buFont typeface="Arial" panose="020B0604020202020204" pitchFamily="34" charset="0"/>
              <a:buChar char="•"/>
              <a:defRPr sz="1800">
                <a:solidFill>
                  <a:schemeClr val="bg2"/>
                </a:solidFill>
              </a:defRPr>
            </a:lvl2pPr>
            <a:lvl3pPr marL="822960" indent="-201168">
              <a:buClr>
                <a:schemeClr val="bg2"/>
              </a:buClr>
              <a:buFont typeface="System Font Regular"/>
              <a:buChar char="–"/>
              <a:defRPr sz="1600">
                <a:solidFill>
                  <a:schemeClr val="bg2"/>
                </a:solidFill>
              </a:defRPr>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3"/>
          <p:cNvSpPr>
            <a:spLocks noGrp="1"/>
          </p:cNvSpPr>
          <p:nvPr>
            <p:ph type="body" sz="quarter" idx="11"/>
          </p:nvPr>
        </p:nvSpPr>
        <p:spPr>
          <a:xfrm>
            <a:off x="5405573" y="6373368"/>
            <a:ext cx="1244528" cy="228600"/>
          </a:xfrm>
        </p:spPr>
        <p:txBody>
          <a:bodyPr tIns="45720" bIns="45720" anchor="ctr"/>
          <a:lstStyle>
            <a:lvl1pPr>
              <a:defRPr sz="600" baseline="0">
                <a:solidFill>
                  <a:schemeClr val="bg2"/>
                </a:solidFill>
              </a:defRPr>
            </a:lvl1pPr>
          </a:lstStyle>
          <a:p>
            <a:pPr lvl="0"/>
            <a:r>
              <a:rPr lang="en-US"/>
              <a:t>Click to edit Master text styles</a:t>
            </a:r>
          </a:p>
        </p:txBody>
      </p:sp>
      <p:sp>
        <p:nvSpPr>
          <p:cNvPr id="8" name="Text Placeholder 6"/>
          <p:cNvSpPr>
            <a:spLocks noGrp="1"/>
          </p:cNvSpPr>
          <p:nvPr>
            <p:ph type="body" sz="quarter" idx="12"/>
          </p:nvPr>
        </p:nvSpPr>
        <p:spPr>
          <a:xfrm>
            <a:off x="3294218" y="6373368"/>
            <a:ext cx="1728216" cy="228600"/>
          </a:xfrm>
        </p:spPr>
        <p:txBody>
          <a:bodyPr tIns="45720" bIns="45720" anchor="ctr"/>
          <a:lstStyle>
            <a:lvl1pPr>
              <a:defRPr sz="600"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413447546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 bullet list">
    <p:spTree>
      <p:nvGrpSpPr>
        <p:cNvPr id="1" name=""/>
        <p:cNvGrpSpPr/>
        <p:nvPr/>
      </p:nvGrpSpPr>
      <p:grpSpPr>
        <a:xfrm>
          <a:off x="0" y="0"/>
          <a:ext cx="0" cy="0"/>
          <a:chOff x="0" y="0"/>
          <a:chExt cx="0" cy="0"/>
        </a:xfrm>
      </p:grpSpPr>
      <p:sp>
        <p:nvSpPr>
          <p:cNvPr id="6" name="TextBox 8">
            <a:extLst>
              <a:ext uri="{FF2B5EF4-FFF2-40B4-BE49-F238E27FC236}">
                <a16:creationId xmlns:a16="http://schemas.microsoft.com/office/drawing/2014/main" id="{9FB91FA8-34B8-46D8-A9F1-C560D1CDD0E4}"/>
              </a:ext>
            </a:extLst>
          </p:cNvPr>
          <p:cNvSpPr txBox="1">
            <a:spLocks noChangeArrowheads="1"/>
          </p:cNvSpPr>
          <p:nvPr userDrawn="1"/>
        </p:nvSpPr>
        <p:spPr bwMode="auto">
          <a:xfrm flipH="1">
            <a:off x="1895475" y="619125"/>
            <a:ext cx="0" cy="0"/>
          </a:xfrm>
          <a:prstGeom prst="rect">
            <a:avLst/>
          </a:prstGeom>
          <a:noFill/>
          <a:ln>
            <a:noFill/>
          </a:ln>
        </p:spPr>
        <p:txBody>
          <a:bodyPr wrap="none" lIns="0" tIns="0" rIns="0" bIns="0"/>
          <a:lstStyle>
            <a:lvl1pPr defTabSz="455613">
              <a:defRPr>
                <a:solidFill>
                  <a:schemeClr val="tx1"/>
                </a:solidFill>
                <a:latin typeface="Arial" panose="020B0604020202020204" pitchFamily="34" charset="0"/>
              </a:defRPr>
            </a:lvl1pPr>
            <a:lvl2pPr marL="742950" indent="-285750" defTabSz="455613">
              <a:defRPr>
                <a:solidFill>
                  <a:schemeClr val="tx1"/>
                </a:solidFill>
                <a:latin typeface="Arial" panose="020B0604020202020204" pitchFamily="34" charset="0"/>
              </a:defRPr>
            </a:lvl2pPr>
            <a:lvl3pPr marL="1143000" indent="-228600" defTabSz="455613">
              <a:defRPr>
                <a:solidFill>
                  <a:schemeClr val="tx1"/>
                </a:solidFill>
                <a:latin typeface="Arial" panose="020B0604020202020204" pitchFamily="34" charset="0"/>
              </a:defRPr>
            </a:lvl3pPr>
            <a:lvl4pPr marL="1600200" indent="-228600" defTabSz="455613">
              <a:defRPr>
                <a:solidFill>
                  <a:schemeClr val="tx1"/>
                </a:solidFill>
                <a:latin typeface="Arial" panose="020B0604020202020204" pitchFamily="34" charset="0"/>
              </a:defRPr>
            </a:lvl4pPr>
            <a:lvl5pPr marL="2057400" indent="-228600" defTabSz="455613">
              <a:defRPr>
                <a:solidFill>
                  <a:schemeClr val="tx1"/>
                </a:solidFill>
                <a:latin typeface="Arial" panose="020B0604020202020204" pitchFamily="34" charset="0"/>
              </a:defRPr>
            </a:lvl5pPr>
            <a:lvl6pPr marL="2514600" indent="-228600" defTabSz="455613" fontAlgn="base">
              <a:spcBef>
                <a:spcPct val="0"/>
              </a:spcBef>
              <a:spcAft>
                <a:spcPct val="0"/>
              </a:spcAft>
              <a:defRPr>
                <a:solidFill>
                  <a:schemeClr val="tx1"/>
                </a:solidFill>
                <a:latin typeface="Arial" panose="020B0604020202020204" pitchFamily="34" charset="0"/>
              </a:defRPr>
            </a:lvl6pPr>
            <a:lvl7pPr marL="2971800" indent="-228600" defTabSz="455613" fontAlgn="base">
              <a:spcBef>
                <a:spcPct val="0"/>
              </a:spcBef>
              <a:spcAft>
                <a:spcPct val="0"/>
              </a:spcAft>
              <a:defRPr>
                <a:solidFill>
                  <a:schemeClr val="tx1"/>
                </a:solidFill>
                <a:latin typeface="Arial" panose="020B0604020202020204" pitchFamily="34" charset="0"/>
              </a:defRPr>
            </a:lvl7pPr>
            <a:lvl8pPr marL="3429000" indent="-228600" defTabSz="455613" fontAlgn="base">
              <a:spcBef>
                <a:spcPct val="0"/>
              </a:spcBef>
              <a:spcAft>
                <a:spcPct val="0"/>
              </a:spcAft>
              <a:defRPr>
                <a:solidFill>
                  <a:schemeClr val="tx1"/>
                </a:solidFill>
                <a:latin typeface="Arial" panose="020B0604020202020204" pitchFamily="34" charset="0"/>
              </a:defRPr>
            </a:lvl8pPr>
            <a:lvl9pPr marL="3886200" indent="-228600" defTabSz="455613" fontAlgn="base">
              <a:spcBef>
                <a:spcPct val="0"/>
              </a:spcBef>
              <a:spcAft>
                <a:spcPct val="0"/>
              </a:spcAft>
              <a:defRPr>
                <a:solidFill>
                  <a:schemeClr val="tx1"/>
                </a:solidFill>
                <a:latin typeface="Arial" panose="020B0604020202020204" pitchFamily="34" charset="0"/>
              </a:defRPr>
            </a:lvl9pPr>
          </a:lstStyle>
          <a:p>
            <a:pPr eaLnBrk="1" hangingPunct="1">
              <a:spcBef>
                <a:spcPts val="1200"/>
              </a:spcBef>
              <a:defRPr/>
            </a:pPr>
            <a:endParaRPr lang="en-US" altLang="en-US">
              <a:solidFill>
                <a:schemeClr val="bg2"/>
              </a:solidFill>
              <a:cs typeface="MetLife Circular Light" pitchFamily="34" charset="0"/>
            </a:endParaRPr>
          </a:p>
        </p:txBody>
      </p:sp>
      <p:sp>
        <p:nvSpPr>
          <p:cNvPr id="2" name="Title 1"/>
          <p:cNvSpPr>
            <a:spLocks noGrp="1"/>
          </p:cNvSpPr>
          <p:nvPr>
            <p:ph type="title"/>
          </p:nvPr>
        </p:nvSpPr>
        <p:spPr>
          <a:xfrm>
            <a:off x="457200" y="457200"/>
            <a:ext cx="7086600" cy="420624"/>
          </a:xfrm>
        </p:spPr>
        <p:txBody>
          <a:bodyPr/>
          <a:lstStyle>
            <a:lvl1pPr>
              <a:defRPr>
                <a:solidFill>
                  <a:schemeClr val="accent1"/>
                </a:solidFill>
              </a:defRPr>
            </a:lvl1pPr>
          </a:lstStyle>
          <a:p>
            <a:r>
              <a:rPr lang="en-US"/>
              <a:t>Click to edit Master title style</a:t>
            </a:r>
          </a:p>
        </p:txBody>
      </p:sp>
      <p:sp>
        <p:nvSpPr>
          <p:cNvPr id="4" name="Content Placeholder 3"/>
          <p:cNvSpPr>
            <a:spLocks noGrp="1"/>
          </p:cNvSpPr>
          <p:nvPr>
            <p:ph sz="quarter" idx="10"/>
          </p:nvPr>
        </p:nvSpPr>
        <p:spPr>
          <a:xfrm>
            <a:off x="457200" y="1143000"/>
            <a:ext cx="7086600" cy="4800600"/>
          </a:xfrm>
        </p:spPr>
        <p:txBody>
          <a:bodyPr/>
          <a:lstStyle>
            <a:lvl1pPr marL="201168" indent="-201168">
              <a:buClr>
                <a:schemeClr val="bg2"/>
              </a:buClr>
              <a:buFont typeface="Arial" panose="020B0604020202020204" pitchFamily="34" charset="0"/>
              <a:buChar char="•"/>
              <a:defRPr sz="2000">
                <a:solidFill>
                  <a:schemeClr val="bg2"/>
                </a:solidFill>
              </a:defRPr>
            </a:lvl1pPr>
            <a:lvl2pPr marL="402336" indent="-200025">
              <a:buClr>
                <a:schemeClr val="bg2"/>
              </a:buClr>
              <a:buFont typeface="System Font Regular"/>
              <a:buChar char="–"/>
              <a:defRPr sz="1800">
                <a:solidFill>
                  <a:schemeClr val="bg2"/>
                </a:solidFill>
              </a:defRPr>
            </a:lvl2pPr>
            <a:lvl3pPr marL="603504" indent="-200025">
              <a:buClr>
                <a:schemeClr val="bg2"/>
              </a:buClr>
              <a:buFont typeface="Arial" panose="020B0604020202020204" pitchFamily="34" charset="0"/>
              <a:buChar char="•"/>
              <a:defRPr sz="1600">
                <a:solidFill>
                  <a:schemeClr val="bg2"/>
                </a:solidFill>
              </a:defRPr>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3"/>
          <p:cNvSpPr>
            <a:spLocks noGrp="1"/>
          </p:cNvSpPr>
          <p:nvPr>
            <p:ph type="body" sz="quarter" idx="13"/>
          </p:nvPr>
        </p:nvSpPr>
        <p:spPr>
          <a:xfrm>
            <a:off x="5405573" y="6373368"/>
            <a:ext cx="1244528" cy="228600"/>
          </a:xfrm>
        </p:spPr>
        <p:txBody>
          <a:bodyPr tIns="45720" bIns="45720" anchor="ctr"/>
          <a:lstStyle>
            <a:lvl1pPr>
              <a:defRPr sz="600" baseline="0">
                <a:solidFill>
                  <a:schemeClr val="bg2"/>
                </a:solidFill>
              </a:defRPr>
            </a:lvl1pPr>
          </a:lstStyle>
          <a:p>
            <a:pPr lvl="0"/>
            <a:r>
              <a:rPr lang="en-US"/>
              <a:t>Click to edit Master text styles</a:t>
            </a:r>
          </a:p>
        </p:txBody>
      </p:sp>
      <p:sp>
        <p:nvSpPr>
          <p:cNvPr id="8" name="Text Placeholder 6"/>
          <p:cNvSpPr>
            <a:spLocks noGrp="1"/>
          </p:cNvSpPr>
          <p:nvPr>
            <p:ph type="body" sz="quarter" idx="14"/>
          </p:nvPr>
        </p:nvSpPr>
        <p:spPr>
          <a:xfrm>
            <a:off x="3294218" y="6373368"/>
            <a:ext cx="1728216" cy="228600"/>
          </a:xfrm>
        </p:spPr>
        <p:txBody>
          <a:bodyPr tIns="45720" bIns="45720" anchor="ctr"/>
          <a:lstStyle>
            <a:lvl1pPr>
              <a:defRPr sz="600"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731927380"/>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imple Layout - Title and text">
    <p:spTree>
      <p:nvGrpSpPr>
        <p:cNvPr id="1" name=""/>
        <p:cNvGrpSpPr/>
        <p:nvPr/>
      </p:nvGrpSpPr>
      <p:grpSpPr>
        <a:xfrm>
          <a:off x="0" y="0"/>
          <a:ext cx="0" cy="0"/>
          <a:chOff x="0" y="0"/>
          <a:chExt cx="0" cy="0"/>
        </a:xfrm>
      </p:grpSpPr>
      <p:sp>
        <p:nvSpPr>
          <p:cNvPr id="6" name="TextBox 8">
            <a:extLst>
              <a:ext uri="{FF2B5EF4-FFF2-40B4-BE49-F238E27FC236}">
                <a16:creationId xmlns:a16="http://schemas.microsoft.com/office/drawing/2014/main" id="{4AAD7DFF-59BA-4707-9552-9E896E1F837F}"/>
              </a:ext>
            </a:extLst>
          </p:cNvPr>
          <p:cNvSpPr txBox="1">
            <a:spLocks noChangeArrowheads="1"/>
          </p:cNvSpPr>
          <p:nvPr userDrawn="1"/>
        </p:nvSpPr>
        <p:spPr bwMode="auto">
          <a:xfrm flipH="1">
            <a:off x="1358900" y="712788"/>
            <a:ext cx="0" cy="0"/>
          </a:xfrm>
          <a:prstGeom prst="rect">
            <a:avLst/>
          </a:prstGeom>
          <a:noFill/>
          <a:ln>
            <a:noFill/>
          </a:ln>
        </p:spPr>
        <p:txBody>
          <a:bodyPr wrap="none" lIns="0" tIns="0" rIns="0" bIns="0"/>
          <a:lstStyle>
            <a:lvl1pPr defTabSz="455613">
              <a:defRPr>
                <a:solidFill>
                  <a:schemeClr val="tx1"/>
                </a:solidFill>
                <a:latin typeface="Arial" panose="020B0604020202020204" pitchFamily="34" charset="0"/>
              </a:defRPr>
            </a:lvl1pPr>
            <a:lvl2pPr marL="742950" indent="-285750" defTabSz="455613">
              <a:defRPr>
                <a:solidFill>
                  <a:schemeClr val="tx1"/>
                </a:solidFill>
                <a:latin typeface="Arial" panose="020B0604020202020204" pitchFamily="34" charset="0"/>
              </a:defRPr>
            </a:lvl2pPr>
            <a:lvl3pPr marL="1143000" indent="-228600" defTabSz="455613">
              <a:defRPr>
                <a:solidFill>
                  <a:schemeClr val="tx1"/>
                </a:solidFill>
                <a:latin typeface="Arial" panose="020B0604020202020204" pitchFamily="34" charset="0"/>
              </a:defRPr>
            </a:lvl3pPr>
            <a:lvl4pPr marL="1600200" indent="-228600" defTabSz="455613">
              <a:defRPr>
                <a:solidFill>
                  <a:schemeClr val="tx1"/>
                </a:solidFill>
                <a:latin typeface="Arial" panose="020B0604020202020204" pitchFamily="34" charset="0"/>
              </a:defRPr>
            </a:lvl4pPr>
            <a:lvl5pPr marL="2057400" indent="-228600" defTabSz="455613">
              <a:defRPr>
                <a:solidFill>
                  <a:schemeClr val="tx1"/>
                </a:solidFill>
                <a:latin typeface="Arial" panose="020B0604020202020204" pitchFamily="34" charset="0"/>
              </a:defRPr>
            </a:lvl5pPr>
            <a:lvl6pPr marL="2514600" indent="-228600" defTabSz="455613" fontAlgn="base">
              <a:spcBef>
                <a:spcPct val="0"/>
              </a:spcBef>
              <a:spcAft>
                <a:spcPct val="0"/>
              </a:spcAft>
              <a:defRPr>
                <a:solidFill>
                  <a:schemeClr val="tx1"/>
                </a:solidFill>
                <a:latin typeface="Arial" panose="020B0604020202020204" pitchFamily="34" charset="0"/>
              </a:defRPr>
            </a:lvl6pPr>
            <a:lvl7pPr marL="2971800" indent="-228600" defTabSz="455613" fontAlgn="base">
              <a:spcBef>
                <a:spcPct val="0"/>
              </a:spcBef>
              <a:spcAft>
                <a:spcPct val="0"/>
              </a:spcAft>
              <a:defRPr>
                <a:solidFill>
                  <a:schemeClr val="tx1"/>
                </a:solidFill>
                <a:latin typeface="Arial" panose="020B0604020202020204" pitchFamily="34" charset="0"/>
              </a:defRPr>
            </a:lvl7pPr>
            <a:lvl8pPr marL="3429000" indent="-228600" defTabSz="455613" fontAlgn="base">
              <a:spcBef>
                <a:spcPct val="0"/>
              </a:spcBef>
              <a:spcAft>
                <a:spcPct val="0"/>
              </a:spcAft>
              <a:defRPr>
                <a:solidFill>
                  <a:schemeClr val="tx1"/>
                </a:solidFill>
                <a:latin typeface="Arial" panose="020B0604020202020204" pitchFamily="34" charset="0"/>
              </a:defRPr>
            </a:lvl8pPr>
            <a:lvl9pPr marL="3886200" indent="-228600" defTabSz="455613" fontAlgn="base">
              <a:spcBef>
                <a:spcPct val="0"/>
              </a:spcBef>
              <a:spcAft>
                <a:spcPct val="0"/>
              </a:spcAft>
              <a:defRPr>
                <a:solidFill>
                  <a:schemeClr val="tx1"/>
                </a:solidFill>
                <a:latin typeface="Arial" panose="020B0604020202020204" pitchFamily="34" charset="0"/>
              </a:defRPr>
            </a:lvl9pPr>
          </a:lstStyle>
          <a:p>
            <a:pPr eaLnBrk="1" hangingPunct="1">
              <a:spcBef>
                <a:spcPts val="1200"/>
              </a:spcBef>
              <a:defRPr/>
            </a:pPr>
            <a:endParaRPr lang="en-US" altLang="en-US">
              <a:solidFill>
                <a:schemeClr val="bg2"/>
              </a:solidFill>
              <a:cs typeface="MetLife Circular Light" pitchFamily="34" charset="0"/>
            </a:endParaRPr>
          </a:p>
        </p:txBody>
      </p:sp>
      <p:sp>
        <p:nvSpPr>
          <p:cNvPr id="2" name="Title 1"/>
          <p:cNvSpPr>
            <a:spLocks noGrp="1"/>
          </p:cNvSpPr>
          <p:nvPr>
            <p:ph type="title"/>
          </p:nvPr>
        </p:nvSpPr>
        <p:spPr>
          <a:xfrm>
            <a:off x="457200" y="457200"/>
            <a:ext cx="7086600" cy="420624"/>
          </a:xfrm>
        </p:spPr>
        <p:txBody>
          <a:bodyPr/>
          <a:lstStyle>
            <a:lvl1pPr>
              <a:defRPr>
                <a:solidFill>
                  <a:schemeClr val="accent1"/>
                </a:solidFill>
              </a:defRPr>
            </a:lvl1pPr>
          </a:lstStyle>
          <a:p>
            <a:r>
              <a:rPr lang="en-US"/>
              <a:t>Click to edit Master title style</a:t>
            </a:r>
          </a:p>
        </p:txBody>
      </p:sp>
      <p:sp>
        <p:nvSpPr>
          <p:cNvPr id="4" name="Content Placeholder 3"/>
          <p:cNvSpPr>
            <a:spLocks noGrp="1"/>
          </p:cNvSpPr>
          <p:nvPr>
            <p:ph sz="quarter" idx="10"/>
          </p:nvPr>
        </p:nvSpPr>
        <p:spPr>
          <a:xfrm>
            <a:off x="457200" y="1143000"/>
            <a:ext cx="7086600" cy="4800600"/>
          </a:xfrm>
        </p:spPr>
        <p:txBody>
          <a:bodyPr/>
          <a:lstStyle>
            <a:lvl1pPr>
              <a:defRPr sz="2000">
                <a:solidFill>
                  <a:schemeClr val="bg2"/>
                </a:solidFill>
              </a:defRPr>
            </a:lvl1pPr>
            <a:lvl2pPr>
              <a:defRPr sz="1800">
                <a:solidFill>
                  <a:schemeClr val="bg2"/>
                </a:solidFill>
              </a:defRPr>
            </a:lvl2pPr>
            <a:lvl3pPr>
              <a:defRPr sz="1600">
                <a:solidFill>
                  <a:schemeClr val="bg2"/>
                </a:solidFill>
              </a:defRPr>
            </a:lvl3pPr>
            <a:lvl4pPr>
              <a:defRPr sz="1800"/>
            </a:lvl4pPr>
            <a:lvl5pPr>
              <a:defRPr sz="1800"/>
            </a:lvl5pPr>
          </a:lstStyle>
          <a:p>
            <a:pPr lvl="0"/>
            <a:r>
              <a:rPr lang="en-US"/>
              <a:t>Click to edit Master text styles</a:t>
            </a:r>
          </a:p>
          <a:p>
            <a:pPr lvl="1"/>
            <a:r>
              <a:rPr lang="en-US"/>
              <a:t>Second level</a:t>
            </a:r>
          </a:p>
          <a:p>
            <a:pPr lvl="2"/>
            <a:r>
              <a:rPr lang="en-US"/>
              <a:t>Third level</a:t>
            </a:r>
          </a:p>
        </p:txBody>
      </p:sp>
      <p:sp>
        <p:nvSpPr>
          <p:cNvPr id="7" name="Text Placeholder 3"/>
          <p:cNvSpPr>
            <a:spLocks noGrp="1"/>
          </p:cNvSpPr>
          <p:nvPr>
            <p:ph type="body" sz="quarter" idx="11"/>
          </p:nvPr>
        </p:nvSpPr>
        <p:spPr>
          <a:xfrm>
            <a:off x="5405573" y="6373368"/>
            <a:ext cx="1244528" cy="228600"/>
          </a:xfrm>
        </p:spPr>
        <p:txBody>
          <a:bodyPr tIns="45720" bIns="45720" anchor="ctr"/>
          <a:lstStyle>
            <a:lvl1pPr>
              <a:defRPr sz="600" baseline="0">
                <a:solidFill>
                  <a:schemeClr val="bg2"/>
                </a:solidFill>
              </a:defRPr>
            </a:lvl1pPr>
          </a:lstStyle>
          <a:p>
            <a:pPr lvl="0"/>
            <a:r>
              <a:rPr lang="en-US"/>
              <a:t>Click to edit Master text styles</a:t>
            </a:r>
          </a:p>
        </p:txBody>
      </p:sp>
      <p:sp>
        <p:nvSpPr>
          <p:cNvPr id="8" name="Text Placeholder 6"/>
          <p:cNvSpPr>
            <a:spLocks noGrp="1"/>
          </p:cNvSpPr>
          <p:nvPr>
            <p:ph type="body" sz="quarter" idx="12"/>
          </p:nvPr>
        </p:nvSpPr>
        <p:spPr>
          <a:xfrm>
            <a:off x="3294218" y="6373368"/>
            <a:ext cx="1728216" cy="228600"/>
          </a:xfrm>
        </p:spPr>
        <p:txBody>
          <a:bodyPr tIns="45720" bIns="45720" anchor="ctr"/>
          <a:lstStyle>
            <a:lvl1pPr>
              <a:defRPr sz="600"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200681278"/>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imple Layout - Title and three-column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086600" cy="420624"/>
          </a:xfrm>
        </p:spPr>
        <p:txBody>
          <a:bodyPr/>
          <a:lstStyle>
            <a:lvl1pPr>
              <a:defRPr>
                <a:solidFill>
                  <a:schemeClr val="accent1"/>
                </a:solidFill>
              </a:defRPr>
            </a:lvl1pPr>
          </a:lstStyle>
          <a:p>
            <a:r>
              <a:rPr lang="en-US"/>
              <a:t>Click to edit Master title style</a:t>
            </a:r>
          </a:p>
        </p:txBody>
      </p:sp>
      <p:sp>
        <p:nvSpPr>
          <p:cNvPr id="4" name="Content Placeholder 3"/>
          <p:cNvSpPr>
            <a:spLocks noGrp="1"/>
          </p:cNvSpPr>
          <p:nvPr>
            <p:ph sz="quarter" idx="10"/>
          </p:nvPr>
        </p:nvSpPr>
        <p:spPr>
          <a:xfrm>
            <a:off x="457200" y="1143000"/>
            <a:ext cx="7086600" cy="4800600"/>
          </a:xfrm>
        </p:spPr>
        <p:txBody>
          <a:bodyPr numCol="3" spcCol="137160"/>
          <a:lstStyle>
            <a:lvl1pPr>
              <a:defRPr sz="2000">
                <a:solidFill>
                  <a:schemeClr val="bg2"/>
                </a:solidFill>
              </a:defRPr>
            </a:lvl1pPr>
            <a:lvl2pPr>
              <a:defRPr sz="1800">
                <a:solidFill>
                  <a:schemeClr val="bg2"/>
                </a:solidFill>
              </a:defRPr>
            </a:lvl2pPr>
            <a:lvl3pPr>
              <a:defRPr sz="1600">
                <a:solidFill>
                  <a:schemeClr val="bg2"/>
                </a:solidFill>
              </a:defRPr>
            </a:lvl3pPr>
            <a:lvl4pPr>
              <a:defRPr sz="1800"/>
            </a:lvl4pPr>
            <a:lvl5pPr>
              <a:defRPr sz="1800"/>
            </a:lvl5pPr>
          </a:lstStyle>
          <a:p>
            <a:pPr lvl="0"/>
            <a:r>
              <a:rPr lang="en-US"/>
              <a:t>Click to edit Master text styles</a:t>
            </a:r>
          </a:p>
          <a:p>
            <a:pPr lvl="1"/>
            <a:r>
              <a:rPr lang="en-US"/>
              <a:t>Second level</a:t>
            </a:r>
          </a:p>
          <a:p>
            <a:pPr lvl="2"/>
            <a:r>
              <a:rPr lang="en-US"/>
              <a:t>Third level</a:t>
            </a:r>
          </a:p>
        </p:txBody>
      </p:sp>
      <p:sp>
        <p:nvSpPr>
          <p:cNvPr id="7" name="Text Placeholder 3"/>
          <p:cNvSpPr>
            <a:spLocks noGrp="1"/>
          </p:cNvSpPr>
          <p:nvPr>
            <p:ph type="body" sz="quarter" idx="11"/>
          </p:nvPr>
        </p:nvSpPr>
        <p:spPr>
          <a:xfrm>
            <a:off x="5405573" y="6373368"/>
            <a:ext cx="1244528" cy="228600"/>
          </a:xfrm>
        </p:spPr>
        <p:txBody>
          <a:bodyPr tIns="45720" bIns="45720" anchor="ctr"/>
          <a:lstStyle>
            <a:lvl1pPr>
              <a:defRPr sz="600" baseline="0">
                <a:solidFill>
                  <a:schemeClr val="bg2"/>
                </a:solidFill>
              </a:defRPr>
            </a:lvl1pPr>
          </a:lstStyle>
          <a:p>
            <a:pPr lvl="0"/>
            <a:r>
              <a:rPr lang="en-US"/>
              <a:t>Click to edit Master text styles</a:t>
            </a:r>
          </a:p>
        </p:txBody>
      </p:sp>
      <p:sp>
        <p:nvSpPr>
          <p:cNvPr id="8" name="Text Placeholder 6"/>
          <p:cNvSpPr>
            <a:spLocks noGrp="1"/>
          </p:cNvSpPr>
          <p:nvPr>
            <p:ph type="body" sz="quarter" idx="12"/>
          </p:nvPr>
        </p:nvSpPr>
        <p:spPr>
          <a:xfrm>
            <a:off x="3294218" y="6373368"/>
            <a:ext cx="1728216" cy="228600"/>
          </a:xfrm>
        </p:spPr>
        <p:txBody>
          <a:bodyPr tIns="45720" bIns="45720" anchor="ctr"/>
          <a:lstStyle>
            <a:lvl1pPr>
              <a:defRPr sz="600"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806073977"/>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imple Layout - Title, head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086600" cy="420624"/>
          </a:xfrm>
        </p:spPr>
        <p:txBody>
          <a:bodyPr/>
          <a:lstStyle>
            <a:lvl1pPr>
              <a:defRPr>
                <a:solidFill>
                  <a:schemeClr val="accent1"/>
                </a:solidFill>
              </a:defRPr>
            </a:lvl1pPr>
          </a:lstStyle>
          <a:p>
            <a:r>
              <a:rPr lang="en-US"/>
              <a:t>Click to edit Master title style</a:t>
            </a:r>
          </a:p>
        </p:txBody>
      </p:sp>
      <p:sp>
        <p:nvSpPr>
          <p:cNvPr id="4" name="Content Placeholder 3"/>
          <p:cNvSpPr>
            <a:spLocks noGrp="1"/>
          </p:cNvSpPr>
          <p:nvPr>
            <p:ph sz="quarter" idx="10"/>
          </p:nvPr>
        </p:nvSpPr>
        <p:spPr>
          <a:xfrm>
            <a:off x="457200" y="1143000"/>
            <a:ext cx="7083682" cy="4800600"/>
          </a:xfrm>
        </p:spPr>
        <p:txBody>
          <a:bodyPr/>
          <a:lstStyle>
            <a:lvl1pPr>
              <a:spcBef>
                <a:spcPts val="1800"/>
              </a:spcBef>
              <a:defRPr sz="2000" b="1" i="0">
                <a:solidFill>
                  <a:schemeClr val="tx2"/>
                </a:solidFill>
                <a:latin typeface="+mn-lt"/>
                <a:ea typeface="Arial"/>
                <a:cs typeface="Arial"/>
              </a:defRPr>
            </a:lvl1pPr>
            <a:lvl2pPr marL="0" indent="0">
              <a:spcBef>
                <a:spcPts val="1200"/>
              </a:spcBef>
              <a:buFontTx/>
              <a:buNone/>
              <a:defRPr sz="2000"/>
            </a:lvl2pPr>
            <a:lvl3pPr marL="200025" indent="-200025">
              <a:spcBef>
                <a:spcPts val="600"/>
              </a:spcBef>
              <a:buFont typeface="Arial"/>
              <a:buChar char="•"/>
              <a:defRPr sz="1800"/>
            </a:lvl3pPr>
            <a:lvl4pPr marL="398463" indent="-200025">
              <a:buFont typeface="Lucida Grande"/>
              <a:buChar char="-"/>
              <a:defRPr sz="16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3"/>
          <p:cNvSpPr>
            <a:spLocks noGrp="1"/>
          </p:cNvSpPr>
          <p:nvPr>
            <p:ph type="body" sz="quarter" idx="11"/>
          </p:nvPr>
        </p:nvSpPr>
        <p:spPr>
          <a:xfrm>
            <a:off x="5405573" y="6373368"/>
            <a:ext cx="1244528" cy="228600"/>
          </a:xfrm>
        </p:spPr>
        <p:txBody>
          <a:bodyPr tIns="45720" bIns="45720" anchor="ctr"/>
          <a:lstStyle>
            <a:lvl1pPr>
              <a:defRPr sz="600" baseline="0">
                <a:solidFill>
                  <a:schemeClr val="bg2"/>
                </a:solidFill>
              </a:defRPr>
            </a:lvl1pPr>
          </a:lstStyle>
          <a:p>
            <a:pPr lvl="0"/>
            <a:r>
              <a:rPr lang="en-US"/>
              <a:t>Click to edit Master text styles</a:t>
            </a:r>
          </a:p>
        </p:txBody>
      </p:sp>
      <p:sp>
        <p:nvSpPr>
          <p:cNvPr id="8" name="Text Placeholder 6"/>
          <p:cNvSpPr>
            <a:spLocks noGrp="1"/>
          </p:cNvSpPr>
          <p:nvPr>
            <p:ph type="body" sz="quarter" idx="12"/>
          </p:nvPr>
        </p:nvSpPr>
        <p:spPr>
          <a:xfrm>
            <a:off x="3294218" y="6373368"/>
            <a:ext cx="1728216" cy="228600"/>
          </a:xfrm>
        </p:spPr>
        <p:txBody>
          <a:bodyPr tIns="45720" bIns="45720" anchor="ctr"/>
          <a:lstStyle>
            <a:lvl1pPr>
              <a:defRPr sz="600"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336142382"/>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imple Layout - Title, header, Subheader, text">
    <p:spTree>
      <p:nvGrpSpPr>
        <p:cNvPr id="1" name=""/>
        <p:cNvGrpSpPr/>
        <p:nvPr/>
      </p:nvGrpSpPr>
      <p:grpSpPr>
        <a:xfrm>
          <a:off x="0" y="0"/>
          <a:ext cx="0" cy="0"/>
          <a:chOff x="0" y="0"/>
          <a:chExt cx="0" cy="0"/>
        </a:xfrm>
      </p:grpSpPr>
      <p:sp>
        <p:nvSpPr>
          <p:cNvPr id="3" name="Title 1"/>
          <p:cNvSpPr>
            <a:spLocks noGrp="1"/>
          </p:cNvSpPr>
          <p:nvPr>
            <p:ph type="title"/>
          </p:nvPr>
        </p:nvSpPr>
        <p:spPr>
          <a:xfrm>
            <a:off x="457200" y="457200"/>
            <a:ext cx="7086600" cy="420624"/>
          </a:xfrm>
        </p:spPr>
        <p:txBody>
          <a:bodyPr/>
          <a:lstStyle>
            <a:lvl1pPr>
              <a:defRPr>
                <a:solidFill>
                  <a:schemeClr val="accent1"/>
                </a:solidFill>
              </a:defRPr>
            </a:lvl1pPr>
          </a:lstStyle>
          <a:p>
            <a:r>
              <a:rPr lang="en-US"/>
              <a:t>Click to edit Master title style</a:t>
            </a:r>
          </a:p>
        </p:txBody>
      </p:sp>
      <p:sp>
        <p:nvSpPr>
          <p:cNvPr id="4" name="Content Placeholder 3"/>
          <p:cNvSpPr>
            <a:spLocks noGrp="1"/>
          </p:cNvSpPr>
          <p:nvPr>
            <p:ph sz="quarter" idx="10"/>
          </p:nvPr>
        </p:nvSpPr>
        <p:spPr>
          <a:xfrm>
            <a:off x="457200" y="1143000"/>
            <a:ext cx="7086600" cy="4800600"/>
          </a:xfrm>
        </p:spPr>
        <p:txBody>
          <a:bodyPr/>
          <a:lstStyle>
            <a:lvl1pPr>
              <a:spcBef>
                <a:spcPts val="1800"/>
              </a:spcBef>
              <a:buFontTx/>
              <a:buNone/>
              <a:defRPr sz="2000" b="1" i="0">
                <a:solidFill>
                  <a:schemeClr val="tx2"/>
                </a:solidFill>
                <a:latin typeface="+mn-lt"/>
                <a:ea typeface="Arial"/>
                <a:cs typeface="Arial"/>
              </a:defRPr>
            </a:lvl1pPr>
            <a:lvl2pPr marL="0" indent="0">
              <a:spcBef>
                <a:spcPts val="1200"/>
              </a:spcBef>
              <a:buFontTx/>
              <a:buNone/>
              <a:defRPr sz="1400" b="0">
                <a:solidFill>
                  <a:schemeClr val="tx1"/>
                </a:solidFill>
              </a:defRPr>
            </a:lvl2pPr>
            <a:lvl3pPr marL="0" indent="0">
              <a:spcBef>
                <a:spcPts val="1200"/>
              </a:spcBef>
              <a:buFontTx/>
              <a:buNone/>
              <a:defRPr sz="2000"/>
            </a:lvl3pPr>
            <a:lvl4pPr marL="201168" indent="-200025">
              <a:spcBef>
                <a:spcPts val="600"/>
              </a:spcBef>
              <a:buFont typeface="Arial" panose="020B0604020202020204" pitchFamily="34" charset="0"/>
              <a:buChar char="•"/>
              <a:defRPr sz="1800"/>
            </a:lvl4pPr>
            <a:lvl5pPr marL="402336" indent="-201168">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p:cNvSpPr>
            <a:spLocks noGrp="1"/>
          </p:cNvSpPr>
          <p:nvPr>
            <p:ph type="body" sz="quarter" idx="11"/>
          </p:nvPr>
        </p:nvSpPr>
        <p:spPr>
          <a:xfrm>
            <a:off x="5405573" y="6373368"/>
            <a:ext cx="1244528" cy="228600"/>
          </a:xfrm>
        </p:spPr>
        <p:txBody>
          <a:bodyPr tIns="45720" bIns="45720" anchor="ctr"/>
          <a:lstStyle>
            <a:lvl1pPr>
              <a:defRPr sz="600" baseline="0">
                <a:solidFill>
                  <a:schemeClr val="bg2"/>
                </a:solidFill>
              </a:defRPr>
            </a:lvl1pPr>
          </a:lstStyle>
          <a:p>
            <a:pPr lvl="0"/>
            <a:r>
              <a:rPr lang="en-US"/>
              <a:t>Click to edit Master text styles</a:t>
            </a:r>
          </a:p>
        </p:txBody>
      </p:sp>
      <p:sp>
        <p:nvSpPr>
          <p:cNvPr id="9" name="Text Placeholder 6"/>
          <p:cNvSpPr>
            <a:spLocks noGrp="1"/>
          </p:cNvSpPr>
          <p:nvPr>
            <p:ph type="body" sz="quarter" idx="12"/>
          </p:nvPr>
        </p:nvSpPr>
        <p:spPr>
          <a:xfrm>
            <a:off x="3294218" y="6373368"/>
            <a:ext cx="1728216" cy="228600"/>
          </a:xfrm>
        </p:spPr>
        <p:txBody>
          <a:bodyPr tIns="45720" bIns="45720" anchor="ctr"/>
          <a:lstStyle>
            <a:lvl1pPr>
              <a:defRPr sz="600"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919737314"/>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2 page Image Layout - Title, text">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4558173" y="0"/>
            <a:ext cx="4585826" cy="6210300"/>
          </a:xfrm>
          <a:solidFill>
            <a:schemeClr val="bg1">
              <a:lumMod val="95000"/>
            </a:schemeClr>
          </a:solidFill>
        </p:spPr>
        <p:txBody>
          <a:bodyPr rtlCol="0" anchor="ctr">
            <a:noAutofit/>
          </a:bodyPr>
          <a:lstStyle>
            <a:lvl1pPr algn="ctr">
              <a:defRPr sz="7200" b="0" i="0">
                <a:solidFill>
                  <a:schemeClr val="bg1">
                    <a:lumMod val="85000"/>
                  </a:schemeClr>
                </a:solidFill>
                <a:latin typeface="+mn-lt"/>
                <a:cs typeface="Arial"/>
              </a:defRPr>
            </a:lvl1pPr>
          </a:lstStyle>
          <a:p>
            <a:pPr lvl="0"/>
            <a:r>
              <a:rPr lang="en-US" noProof="0"/>
              <a:t>Click icon to add picture</a:t>
            </a:r>
          </a:p>
        </p:txBody>
      </p:sp>
      <p:sp>
        <p:nvSpPr>
          <p:cNvPr id="2" name="Title 1"/>
          <p:cNvSpPr>
            <a:spLocks noGrp="1"/>
          </p:cNvSpPr>
          <p:nvPr>
            <p:ph type="title"/>
          </p:nvPr>
        </p:nvSpPr>
        <p:spPr>
          <a:xfrm>
            <a:off x="457200" y="457200"/>
            <a:ext cx="3840480" cy="448056"/>
          </a:xfrm>
        </p:spPr>
        <p:txBody>
          <a:bodyPr/>
          <a:lstStyle>
            <a:lvl1pPr>
              <a:defRPr>
                <a:solidFill>
                  <a:schemeClr val="accent1"/>
                </a:solidFill>
              </a:defRPr>
            </a:lvl1pPr>
          </a:lstStyle>
          <a:p>
            <a:r>
              <a:rPr lang="en-US"/>
              <a:t>Click to edit Master title style</a:t>
            </a:r>
          </a:p>
        </p:txBody>
      </p:sp>
      <p:sp>
        <p:nvSpPr>
          <p:cNvPr id="4" name="Content Placeholder 3"/>
          <p:cNvSpPr>
            <a:spLocks noGrp="1"/>
          </p:cNvSpPr>
          <p:nvPr>
            <p:ph sz="quarter" idx="10"/>
          </p:nvPr>
        </p:nvSpPr>
        <p:spPr>
          <a:xfrm>
            <a:off x="457200" y="1143000"/>
            <a:ext cx="3840480" cy="5029200"/>
          </a:xfrm>
        </p:spPr>
        <p:txBody>
          <a:bodyPr/>
          <a:lstStyle>
            <a:lvl1pPr>
              <a:defRPr sz="2000"/>
            </a:lvl1pPr>
            <a:lvl2pPr>
              <a:defRPr sz="1800"/>
            </a:lvl2pPr>
            <a:lvl3pPr>
              <a:defRPr sz="1600"/>
            </a:lvl3pPr>
            <a:lvl4pPr>
              <a:defRPr sz="1800"/>
            </a:lvl4pPr>
            <a:lvl5pPr>
              <a:defRPr sz="1800"/>
            </a:lvl5pPr>
          </a:lstStyle>
          <a:p>
            <a:pPr lvl="0"/>
            <a:r>
              <a:rPr lang="en-US"/>
              <a:t>Click to edit Master text styles</a:t>
            </a:r>
          </a:p>
          <a:p>
            <a:pPr lvl="1"/>
            <a:r>
              <a:rPr lang="en-US"/>
              <a:t>Second level</a:t>
            </a:r>
          </a:p>
          <a:p>
            <a:pPr lvl="2"/>
            <a:r>
              <a:rPr lang="en-US"/>
              <a:t>Third level</a:t>
            </a:r>
          </a:p>
        </p:txBody>
      </p:sp>
      <p:sp>
        <p:nvSpPr>
          <p:cNvPr id="9" name="Text Placeholder 3"/>
          <p:cNvSpPr>
            <a:spLocks noGrp="1"/>
          </p:cNvSpPr>
          <p:nvPr>
            <p:ph type="body" sz="quarter" idx="12"/>
          </p:nvPr>
        </p:nvSpPr>
        <p:spPr>
          <a:xfrm>
            <a:off x="5405573" y="6373368"/>
            <a:ext cx="1244528" cy="228600"/>
          </a:xfrm>
        </p:spPr>
        <p:txBody>
          <a:bodyPr tIns="45720" bIns="45720" anchor="ctr"/>
          <a:lstStyle>
            <a:lvl1pPr>
              <a:defRPr sz="600" baseline="0">
                <a:solidFill>
                  <a:schemeClr val="bg2"/>
                </a:solidFill>
              </a:defRPr>
            </a:lvl1pPr>
          </a:lstStyle>
          <a:p>
            <a:pPr lvl="0"/>
            <a:r>
              <a:rPr lang="en-US"/>
              <a:t>Click to edit Master text styles</a:t>
            </a:r>
          </a:p>
        </p:txBody>
      </p:sp>
      <p:sp>
        <p:nvSpPr>
          <p:cNvPr id="10" name="Text Placeholder 6"/>
          <p:cNvSpPr>
            <a:spLocks noGrp="1"/>
          </p:cNvSpPr>
          <p:nvPr>
            <p:ph type="body" sz="quarter" idx="13"/>
          </p:nvPr>
        </p:nvSpPr>
        <p:spPr>
          <a:xfrm>
            <a:off x="3294218" y="6373368"/>
            <a:ext cx="1728216" cy="228600"/>
          </a:xfrm>
        </p:spPr>
        <p:txBody>
          <a:bodyPr tIns="45720" bIns="45720" anchor="ctr"/>
          <a:lstStyle>
            <a:lvl1pPr>
              <a:defRPr sz="600"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172139313"/>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2 page image, Title, Head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3840480" cy="448056"/>
          </a:xfrm>
        </p:spPr>
        <p:txBody>
          <a:bodyPr/>
          <a:lstStyle>
            <a:lvl1pPr>
              <a:defRPr>
                <a:solidFill>
                  <a:schemeClr val="accent1"/>
                </a:solidFill>
              </a:defRPr>
            </a:lvl1pPr>
          </a:lstStyle>
          <a:p>
            <a:r>
              <a:rPr lang="en-US"/>
              <a:t>Click to edit Master title style</a:t>
            </a:r>
          </a:p>
        </p:txBody>
      </p:sp>
      <p:sp>
        <p:nvSpPr>
          <p:cNvPr id="4" name="Content Placeholder 3"/>
          <p:cNvSpPr>
            <a:spLocks noGrp="1"/>
          </p:cNvSpPr>
          <p:nvPr>
            <p:ph sz="quarter" idx="10"/>
          </p:nvPr>
        </p:nvSpPr>
        <p:spPr>
          <a:xfrm>
            <a:off x="457200" y="1143000"/>
            <a:ext cx="3840480" cy="5029200"/>
          </a:xfrm>
        </p:spPr>
        <p:txBody>
          <a:bodyPr/>
          <a:lstStyle>
            <a:lvl1pPr>
              <a:defRPr sz="2000" b="1" i="0">
                <a:solidFill>
                  <a:schemeClr val="tx2"/>
                </a:solidFill>
                <a:latin typeface="+mn-lt"/>
                <a:cs typeface="Arial"/>
              </a:defRPr>
            </a:lvl1pPr>
            <a:lvl2pPr marL="0" indent="0">
              <a:spcBef>
                <a:spcPts val="1200"/>
              </a:spcBef>
              <a:buFontTx/>
              <a:buNone/>
              <a:defRPr sz="2000">
                <a:latin typeface="+mn-lt"/>
              </a:defRPr>
            </a:lvl2pPr>
            <a:lvl3pPr marL="200025" indent="-200025">
              <a:spcBef>
                <a:spcPts val="600"/>
              </a:spcBef>
              <a:buFont typeface="Arial"/>
              <a:buChar char="•"/>
              <a:defRPr sz="1800">
                <a:latin typeface="+mn-lt"/>
              </a:defRPr>
            </a:lvl3pPr>
            <a:lvl4pPr marL="398463" indent="-200025">
              <a:buFont typeface="Lucida Grande"/>
              <a:buChar char="-"/>
              <a:defRPr sz="1600">
                <a:latin typeface="+mn-lt"/>
              </a:defRPr>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Picture Placeholder 5"/>
          <p:cNvSpPr>
            <a:spLocks noGrp="1"/>
          </p:cNvSpPr>
          <p:nvPr>
            <p:ph type="pic" sz="quarter" idx="11"/>
          </p:nvPr>
        </p:nvSpPr>
        <p:spPr>
          <a:xfrm>
            <a:off x="4558173" y="0"/>
            <a:ext cx="4585826" cy="6210300"/>
          </a:xfrm>
          <a:solidFill>
            <a:schemeClr val="bg1">
              <a:lumMod val="95000"/>
            </a:schemeClr>
          </a:solidFill>
        </p:spPr>
        <p:txBody>
          <a:bodyPr rtlCol="0" anchor="ctr">
            <a:noAutofit/>
          </a:bodyPr>
          <a:lstStyle>
            <a:lvl1pPr algn="ctr">
              <a:defRPr sz="9600" b="0" i="0">
                <a:solidFill>
                  <a:schemeClr val="bg1">
                    <a:lumMod val="85000"/>
                  </a:schemeClr>
                </a:solidFill>
                <a:latin typeface="+mn-lt"/>
                <a:cs typeface="Arial"/>
              </a:defRPr>
            </a:lvl1pPr>
          </a:lstStyle>
          <a:p>
            <a:pPr lvl="0"/>
            <a:r>
              <a:rPr lang="en-US" noProof="0"/>
              <a:t>Click icon to add picture</a:t>
            </a:r>
          </a:p>
        </p:txBody>
      </p:sp>
      <p:sp>
        <p:nvSpPr>
          <p:cNvPr id="9" name="Text Placeholder 3"/>
          <p:cNvSpPr>
            <a:spLocks noGrp="1"/>
          </p:cNvSpPr>
          <p:nvPr>
            <p:ph type="body" sz="quarter" idx="12"/>
          </p:nvPr>
        </p:nvSpPr>
        <p:spPr>
          <a:xfrm>
            <a:off x="5405573" y="6373368"/>
            <a:ext cx="1244528" cy="228600"/>
          </a:xfrm>
        </p:spPr>
        <p:txBody>
          <a:bodyPr tIns="45720" bIns="45720" anchor="ctr"/>
          <a:lstStyle>
            <a:lvl1pPr>
              <a:defRPr sz="600" baseline="0">
                <a:solidFill>
                  <a:schemeClr val="bg2"/>
                </a:solidFill>
              </a:defRPr>
            </a:lvl1pPr>
          </a:lstStyle>
          <a:p>
            <a:pPr lvl="0"/>
            <a:r>
              <a:rPr lang="en-US"/>
              <a:t>Click to edit Master text styles</a:t>
            </a:r>
          </a:p>
        </p:txBody>
      </p:sp>
      <p:sp>
        <p:nvSpPr>
          <p:cNvPr id="10" name="Text Placeholder 6"/>
          <p:cNvSpPr>
            <a:spLocks noGrp="1"/>
          </p:cNvSpPr>
          <p:nvPr>
            <p:ph type="body" sz="quarter" idx="13"/>
          </p:nvPr>
        </p:nvSpPr>
        <p:spPr>
          <a:xfrm>
            <a:off x="3294218" y="6373368"/>
            <a:ext cx="1728216" cy="228600"/>
          </a:xfrm>
        </p:spPr>
        <p:txBody>
          <a:bodyPr tIns="45720" bIns="45720" anchor="ctr"/>
          <a:lstStyle>
            <a:lvl1pPr>
              <a:defRPr sz="600"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741843002"/>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Full page image layout">
    <p:spTree>
      <p:nvGrpSpPr>
        <p:cNvPr id="1" name=""/>
        <p:cNvGrpSpPr/>
        <p:nvPr/>
      </p:nvGrpSpPr>
      <p:grpSpPr>
        <a:xfrm>
          <a:off x="0" y="0"/>
          <a:ext cx="0" cy="0"/>
          <a:chOff x="0" y="0"/>
          <a:chExt cx="0" cy="0"/>
        </a:xfrm>
      </p:grpSpPr>
      <p:sp>
        <p:nvSpPr>
          <p:cNvPr id="2" name="Picture Placeholder 5"/>
          <p:cNvSpPr>
            <a:spLocks noGrp="1"/>
          </p:cNvSpPr>
          <p:nvPr>
            <p:ph type="pic" sz="quarter" idx="11"/>
          </p:nvPr>
        </p:nvSpPr>
        <p:spPr>
          <a:xfrm>
            <a:off x="0" y="0"/>
            <a:ext cx="9144000" cy="6858000"/>
          </a:xfrm>
          <a:solidFill>
            <a:schemeClr val="bg1">
              <a:lumMod val="95000"/>
            </a:schemeClr>
          </a:solidFill>
        </p:spPr>
        <p:txBody>
          <a:bodyPr rtlCol="0" anchor="ctr">
            <a:noAutofit/>
          </a:bodyPr>
          <a:lstStyle>
            <a:lvl1pPr algn="ctr">
              <a:defRPr sz="9600" b="0" i="0">
                <a:solidFill>
                  <a:schemeClr val="bg1">
                    <a:lumMod val="85000"/>
                  </a:schemeClr>
                </a:solidFill>
                <a:latin typeface="+mn-lt"/>
                <a:cs typeface="Arial"/>
              </a:defRPr>
            </a:lvl1pPr>
          </a:lstStyle>
          <a:p>
            <a:pPr lvl="0"/>
            <a:r>
              <a:rPr lang="en-US" noProof="0"/>
              <a:t>Click icon to add picture</a:t>
            </a:r>
          </a:p>
        </p:txBody>
      </p:sp>
      <p:sp>
        <p:nvSpPr>
          <p:cNvPr id="7" name="Text Placeholder 4"/>
          <p:cNvSpPr>
            <a:spLocks noGrp="1"/>
          </p:cNvSpPr>
          <p:nvPr>
            <p:ph type="body" sz="quarter" idx="12"/>
          </p:nvPr>
        </p:nvSpPr>
        <p:spPr>
          <a:xfrm>
            <a:off x="266488" y="6357010"/>
            <a:ext cx="1731646" cy="636464"/>
          </a:xfrm>
        </p:spPr>
        <p:txBody>
          <a:bodyPr/>
          <a:lstStyle>
            <a:lvl1pPr marL="342900" indent="-342900">
              <a:buSzPct val="200000"/>
              <a:buFontTx/>
              <a:buBlip>
                <a:blip r:embed="rId2"/>
              </a:buBlip>
              <a:defRPr sz="3750"/>
            </a:lvl1pPr>
            <a:lvl2pPr marL="200025" indent="-200025">
              <a:buFontTx/>
              <a:buBlip>
                <a:blip r:embed="rId3"/>
              </a:buBlip>
              <a:defRPr sz="5000"/>
            </a:lvl2pPr>
            <a:lvl3pPr marL="398463" indent="-200025">
              <a:buFontTx/>
              <a:buBlip>
                <a:blip r:embed="rId3"/>
              </a:buBlip>
              <a:defRPr sz="5000"/>
            </a:lvl3pPr>
            <a:lvl4pPr marL="622300" indent="-200025">
              <a:buFontTx/>
              <a:buBlip>
                <a:blip r:embed="rId3"/>
              </a:buBlip>
              <a:defRPr sz="5000"/>
            </a:lvl4pPr>
            <a:lvl5pPr marL="806450" indent="-182563">
              <a:buFontTx/>
              <a:buBlip>
                <a:blip r:embed="rId3"/>
              </a:buBlip>
              <a:defRPr sz="5000"/>
            </a:lvl5pPr>
          </a:lstStyle>
          <a:p>
            <a:pPr lvl="0"/>
            <a:r>
              <a:rPr lang="en-US"/>
              <a:t>Click to edit Master text styles</a:t>
            </a:r>
          </a:p>
        </p:txBody>
      </p:sp>
    </p:spTree>
    <p:extLst>
      <p:ext uri="{BB962C8B-B14F-4D97-AF65-F5344CB8AC3E}">
        <p14:creationId xmlns:p14="http://schemas.microsoft.com/office/powerpoint/2010/main" val="115767923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Opposing ideas, with background image">
    <p:spTree>
      <p:nvGrpSpPr>
        <p:cNvPr id="1" name=""/>
        <p:cNvGrpSpPr/>
        <p:nvPr/>
      </p:nvGrpSpPr>
      <p:grpSpPr>
        <a:xfrm>
          <a:off x="0" y="0"/>
          <a:ext cx="0" cy="0"/>
          <a:chOff x="0" y="0"/>
          <a:chExt cx="0" cy="0"/>
        </a:xfrm>
      </p:grpSpPr>
      <p:sp>
        <p:nvSpPr>
          <p:cNvPr id="2" name="Picture Placeholder 5"/>
          <p:cNvSpPr>
            <a:spLocks noGrp="1"/>
          </p:cNvSpPr>
          <p:nvPr>
            <p:ph type="pic" sz="quarter" idx="12"/>
          </p:nvPr>
        </p:nvSpPr>
        <p:spPr>
          <a:xfrm>
            <a:off x="6266" y="0"/>
            <a:ext cx="4569515" cy="6210300"/>
          </a:xfrm>
          <a:solidFill>
            <a:schemeClr val="bg1">
              <a:lumMod val="95000"/>
            </a:schemeClr>
          </a:solidFill>
        </p:spPr>
        <p:txBody>
          <a:bodyPr rtlCol="0" anchor="ctr">
            <a:noAutofit/>
          </a:bodyPr>
          <a:lstStyle>
            <a:lvl1pPr algn="ctr">
              <a:defRPr sz="7200" b="0" i="0">
                <a:solidFill>
                  <a:schemeClr val="bg1">
                    <a:lumMod val="85000"/>
                  </a:schemeClr>
                </a:solidFill>
                <a:latin typeface="+mn-lt"/>
                <a:cs typeface="Arial"/>
              </a:defRPr>
            </a:lvl1pPr>
          </a:lstStyle>
          <a:p>
            <a:pPr lvl="0"/>
            <a:r>
              <a:rPr lang="en-US" noProof="0"/>
              <a:t>Click icon to add picture</a:t>
            </a:r>
          </a:p>
        </p:txBody>
      </p:sp>
      <p:sp>
        <p:nvSpPr>
          <p:cNvPr id="3" name="Picture Placeholder 5"/>
          <p:cNvSpPr>
            <a:spLocks noGrp="1"/>
          </p:cNvSpPr>
          <p:nvPr>
            <p:ph type="pic" sz="quarter" idx="11"/>
          </p:nvPr>
        </p:nvSpPr>
        <p:spPr>
          <a:xfrm>
            <a:off x="4574485" y="0"/>
            <a:ext cx="4569515" cy="6210300"/>
          </a:xfrm>
          <a:solidFill>
            <a:schemeClr val="bg1">
              <a:lumMod val="95000"/>
            </a:schemeClr>
          </a:solidFill>
        </p:spPr>
        <p:txBody>
          <a:bodyPr rtlCol="0" anchor="ctr">
            <a:noAutofit/>
          </a:bodyPr>
          <a:lstStyle>
            <a:lvl1pPr algn="ctr">
              <a:defRPr sz="7200" b="0" i="0">
                <a:solidFill>
                  <a:schemeClr val="bg1">
                    <a:lumMod val="85000"/>
                  </a:schemeClr>
                </a:solidFill>
                <a:latin typeface="+mn-lt"/>
                <a:cs typeface="Arial"/>
              </a:defRPr>
            </a:lvl1pPr>
          </a:lstStyle>
          <a:p>
            <a:pPr lvl="0"/>
            <a:r>
              <a:rPr lang="en-US" noProof="0"/>
              <a:t>Click icon to add picture</a:t>
            </a:r>
          </a:p>
        </p:txBody>
      </p:sp>
      <p:sp>
        <p:nvSpPr>
          <p:cNvPr id="4" name="Title 1"/>
          <p:cNvSpPr>
            <a:spLocks noGrp="1"/>
          </p:cNvSpPr>
          <p:nvPr>
            <p:ph type="ctrTitle"/>
          </p:nvPr>
        </p:nvSpPr>
        <p:spPr>
          <a:xfrm>
            <a:off x="2392331" y="1504121"/>
            <a:ext cx="2183450" cy="3657600"/>
          </a:xfrm>
          <a:solidFill>
            <a:schemeClr val="tx2"/>
          </a:solidFill>
        </p:spPr>
        <p:txBody>
          <a:bodyPr lIns="182880" rIns="182880" anchor="ctr"/>
          <a:lstStyle>
            <a:lvl1pPr algn="r">
              <a:lnSpc>
                <a:spcPct val="90000"/>
              </a:lnSpc>
              <a:defRPr sz="2000" b="1" i="0" baseline="0">
                <a:solidFill>
                  <a:schemeClr val="bg1"/>
                </a:solidFill>
                <a:latin typeface="+mn-lt"/>
                <a:ea typeface="Arial"/>
                <a:cs typeface="Arial"/>
              </a:defRPr>
            </a:lvl1pPr>
          </a:lstStyle>
          <a:p>
            <a:r>
              <a:rPr lang="en-US"/>
              <a:t>Click to edit Master title style</a:t>
            </a:r>
          </a:p>
        </p:txBody>
      </p:sp>
      <p:sp>
        <p:nvSpPr>
          <p:cNvPr id="5" name="Text Placeholder 3"/>
          <p:cNvSpPr>
            <a:spLocks noGrp="1"/>
          </p:cNvSpPr>
          <p:nvPr>
            <p:ph type="body" sz="quarter" idx="13"/>
          </p:nvPr>
        </p:nvSpPr>
        <p:spPr>
          <a:xfrm>
            <a:off x="4574485" y="1504121"/>
            <a:ext cx="2181412" cy="3657600"/>
          </a:xfrm>
          <a:solidFill>
            <a:schemeClr val="accent4"/>
          </a:solidFill>
        </p:spPr>
        <p:txBody>
          <a:bodyPr lIns="182880" rIns="182880" anchor="ctr"/>
          <a:lstStyle>
            <a:lvl1pPr algn="l">
              <a:lnSpc>
                <a:spcPct val="90000"/>
              </a:lnSpc>
              <a:defRPr sz="2000" b="1" i="0">
                <a:solidFill>
                  <a:schemeClr val="tx1"/>
                </a:solidFill>
                <a:latin typeface="+mn-lt"/>
                <a:ea typeface="Arial"/>
                <a:cs typeface="Arial"/>
              </a:defRPr>
            </a:lvl1pPr>
            <a:lvl2pPr>
              <a:defRPr b="1" i="0">
                <a:latin typeface="MetLife Circular" charset="0"/>
                <a:ea typeface="MetLife Circular" charset="0"/>
                <a:cs typeface="MetLife Circular" charset="0"/>
              </a:defRPr>
            </a:lvl2pPr>
            <a:lvl3pPr>
              <a:defRPr b="1" i="0">
                <a:latin typeface="MetLife Circular" charset="0"/>
                <a:ea typeface="MetLife Circular" charset="0"/>
                <a:cs typeface="MetLife Circular" charset="0"/>
              </a:defRPr>
            </a:lvl3pPr>
            <a:lvl4pPr>
              <a:defRPr b="1" i="0">
                <a:latin typeface="MetLife Circular" charset="0"/>
                <a:ea typeface="MetLife Circular" charset="0"/>
                <a:cs typeface="MetLife Circular" charset="0"/>
              </a:defRPr>
            </a:lvl4pPr>
            <a:lvl5pPr>
              <a:defRPr b="1" i="0">
                <a:latin typeface="MetLife Circular" charset="0"/>
                <a:ea typeface="MetLife Circular" charset="0"/>
                <a:cs typeface="MetLife Circular" charset="0"/>
              </a:defRPr>
            </a:lvl5pPr>
          </a:lstStyle>
          <a:p>
            <a:pPr lvl="0"/>
            <a:r>
              <a:rPr lang="en-US"/>
              <a:t>Click to edit Master text styles</a:t>
            </a:r>
          </a:p>
        </p:txBody>
      </p:sp>
      <p:sp>
        <p:nvSpPr>
          <p:cNvPr id="9" name="Text Placeholder 3"/>
          <p:cNvSpPr>
            <a:spLocks noGrp="1"/>
          </p:cNvSpPr>
          <p:nvPr>
            <p:ph type="body" sz="quarter" idx="14"/>
          </p:nvPr>
        </p:nvSpPr>
        <p:spPr>
          <a:xfrm>
            <a:off x="5405573" y="6373368"/>
            <a:ext cx="1244528" cy="228600"/>
          </a:xfrm>
        </p:spPr>
        <p:txBody>
          <a:bodyPr tIns="45720" bIns="45720" anchor="ctr"/>
          <a:lstStyle>
            <a:lvl1pPr>
              <a:defRPr sz="600" baseline="0">
                <a:solidFill>
                  <a:schemeClr val="bg2"/>
                </a:solidFill>
              </a:defRPr>
            </a:lvl1pPr>
          </a:lstStyle>
          <a:p>
            <a:pPr lvl="0"/>
            <a:r>
              <a:rPr lang="en-US"/>
              <a:t>Click to edit Master text styles</a:t>
            </a:r>
          </a:p>
        </p:txBody>
      </p:sp>
      <p:sp>
        <p:nvSpPr>
          <p:cNvPr id="10" name="Text Placeholder 6"/>
          <p:cNvSpPr>
            <a:spLocks noGrp="1"/>
          </p:cNvSpPr>
          <p:nvPr>
            <p:ph type="body" sz="quarter" idx="15"/>
          </p:nvPr>
        </p:nvSpPr>
        <p:spPr>
          <a:xfrm>
            <a:off x="3294218" y="6373368"/>
            <a:ext cx="1728216" cy="228600"/>
          </a:xfrm>
        </p:spPr>
        <p:txBody>
          <a:bodyPr tIns="45720" bIns="45720" anchor="ctr"/>
          <a:lstStyle>
            <a:lvl1pPr>
              <a:defRPr sz="600"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414010593"/>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3 column layout w/ 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095744" cy="548640"/>
          </a:xfrm>
        </p:spPr>
        <p:txBody>
          <a:bodyPr/>
          <a:lstStyle>
            <a:lvl1pPr>
              <a:defRPr>
                <a:solidFill>
                  <a:schemeClr val="accent1"/>
                </a:solidFill>
                <a:latin typeface="+mj-lt"/>
              </a:defRPr>
            </a:lvl1pPr>
          </a:lstStyle>
          <a:p>
            <a:r>
              <a:rPr lang="en-US"/>
              <a:t>Click to edit Master title style</a:t>
            </a:r>
          </a:p>
        </p:txBody>
      </p:sp>
      <p:sp>
        <p:nvSpPr>
          <p:cNvPr id="4" name="Content Placeholder 3"/>
          <p:cNvSpPr>
            <a:spLocks noGrp="1"/>
          </p:cNvSpPr>
          <p:nvPr>
            <p:ph sz="quarter" idx="10"/>
          </p:nvPr>
        </p:nvSpPr>
        <p:spPr>
          <a:xfrm>
            <a:off x="457200" y="1143000"/>
            <a:ext cx="2916936" cy="5029200"/>
          </a:xfrm>
        </p:spPr>
        <p:txBody>
          <a:bodyPr/>
          <a:lstStyle>
            <a:lvl1pPr>
              <a:defRPr sz="2000"/>
            </a:lvl1pPr>
            <a:lvl2pPr>
              <a:defRPr sz="1800"/>
            </a:lvl2pPr>
            <a:lvl3pPr>
              <a:defRPr sz="1600"/>
            </a:lvl3pPr>
            <a:lvl4pPr>
              <a:defRPr sz="1800"/>
            </a:lvl4pPr>
            <a:lvl5pPr>
              <a:defRPr sz="1800"/>
            </a:lvl5pPr>
          </a:lstStyle>
          <a:p>
            <a:pPr lvl="0"/>
            <a:r>
              <a:rPr lang="en-US"/>
              <a:t>Click to edit Master text styles</a:t>
            </a:r>
          </a:p>
          <a:p>
            <a:pPr lvl="1"/>
            <a:r>
              <a:rPr lang="en-US"/>
              <a:t>Second level</a:t>
            </a:r>
          </a:p>
          <a:p>
            <a:pPr lvl="2"/>
            <a:r>
              <a:rPr lang="en-US"/>
              <a:t>Third level</a:t>
            </a:r>
          </a:p>
        </p:txBody>
      </p:sp>
      <p:sp>
        <p:nvSpPr>
          <p:cNvPr id="8" name="Text Placeholder 3"/>
          <p:cNvSpPr>
            <a:spLocks noGrp="1"/>
          </p:cNvSpPr>
          <p:nvPr>
            <p:ph type="body" sz="quarter" idx="11"/>
          </p:nvPr>
        </p:nvSpPr>
        <p:spPr>
          <a:xfrm>
            <a:off x="5405573" y="6373368"/>
            <a:ext cx="1244528" cy="228600"/>
          </a:xfrm>
        </p:spPr>
        <p:txBody>
          <a:bodyPr tIns="45720" bIns="45720" anchor="ctr"/>
          <a:lstStyle>
            <a:lvl1pPr>
              <a:defRPr sz="600" baseline="0">
                <a:solidFill>
                  <a:schemeClr val="bg2"/>
                </a:solidFill>
              </a:defRPr>
            </a:lvl1pPr>
          </a:lstStyle>
          <a:p>
            <a:pPr lvl="0"/>
            <a:r>
              <a:rPr lang="en-US"/>
              <a:t>Click to edit Master text styles</a:t>
            </a:r>
          </a:p>
        </p:txBody>
      </p:sp>
      <p:sp>
        <p:nvSpPr>
          <p:cNvPr id="9" name="Text Placeholder 6"/>
          <p:cNvSpPr>
            <a:spLocks noGrp="1"/>
          </p:cNvSpPr>
          <p:nvPr>
            <p:ph type="body" sz="quarter" idx="12"/>
          </p:nvPr>
        </p:nvSpPr>
        <p:spPr>
          <a:xfrm>
            <a:off x="3294218" y="6373368"/>
            <a:ext cx="1728216" cy="228600"/>
          </a:xfrm>
        </p:spPr>
        <p:txBody>
          <a:bodyPr tIns="45720" bIns="45720" anchor="ctr"/>
          <a:lstStyle>
            <a:lvl1pPr>
              <a:defRPr sz="600"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169557714"/>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3 column layout w/ Title, head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086600" cy="548640"/>
          </a:xfrm>
        </p:spPr>
        <p:txBody>
          <a:bodyPr/>
          <a:lstStyle>
            <a:lvl1pPr>
              <a:defRPr>
                <a:solidFill>
                  <a:schemeClr val="accent1"/>
                </a:solidFill>
              </a:defRPr>
            </a:lvl1pPr>
          </a:lstStyle>
          <a:p>
            <a:r>
              <a:rPr lang="en-US"/>
              <a:t>Click to edit Master title style</a:t>
            </a:r>
          </a:p>
        </p:txBody>
      </p:sp>
      <p:sp>
        <p:nvSpPr>
          <p:cNvPr id="4" name="Content Placeholder 3"/>
          <p:cNvSpPr>
            <a:spLocks noGrp="1"/>
          </p:cNvSpPr>
          <p:nvPr>
            <p:ph sz="quarter" idx="10"/>
          </p:nvPr>
        </p:nvSpPr>
        <p:spPr>
          <a:xfrm>
            <a:off x="457200" y="1143000"/>
            <a:ext cx="2916936" cy="5029200"/>
          </a:xfrm>
        </p:spPr>
        <p:txBody>
          <a:bodyPr/>
          <a:lstStyle>
            <a:lvl1pPr>
              <a:spcBef>
                <a:spcPts val="1800"/>
              </a:spcBef>
              <a:defRPr sz="2000" b="1" i="0">
                <a:solidFill>
                  <a:schemeClr val="tx2"/>
                </a:solidFill>
                <a:latin typeface="+mn-lt"/>
                <a:cs typeface="Arial"/>
              </a:defRPr>
            </a:lvl1pPr>
            <a:lvl2pPr marL="0" indent="0">
              <a:spcBef>
                <a:spcPts val="1200"/>
              </a:spcBef>
              <a:buFontTx/>
              <a:buNone/>
              <a:defRPr sz="2000">
                <a:latin typeface="+mn-lt"/>
              </a:defRPr>
            </a:lvl2pPr>
            <a:lvl3pPr marL="200025" indent="-200025">
              <a:spcBef>
                <a:spcPts val="600"/>
              </a:spcBef>
              <a:buFont typeface="Arial"/>
              <a:buChar char="•"/>
              <a:defRPr sz="1800">
                <a:latin typeface="+mn-lt"/>
              </a:defRPr>
            </a:lvl3pPr>
            <a:lvl4pPr marL="398463" indent="-200025">
              <a:buFont typeface="Lucida Grande"/>
              <a:buChar char="-"/>
              <a:defRPr sz="1600">
                <a:latin typeface="+mn-lt"/>
              </a:defRPr>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3"/>
          <p:cNvSpPr>
            <a:spLocks noGrp="1"/>
          </p:cNvSpPr>
          <p:nvPr>
            <p:ph type="body" sz="quarter" idx="11"/>
          </p:nvPr>
        </p:nvSpPr>
        <p:spPr>
          <a:xfrm>
            <a:off x="5405573" y="6373368"/>
            <a:ext cx="1244528" cy="228600"/>
          </a:xfrm>
        </p:spPr>
        <p:txBody>
          <a:bodyPr tIns="45720" bIns="45720" anchor="ctr"/>
          <a:lstStyle>
            <a:lvl1pPr>
              <a:defRPr sz="600" baseline="0">
                <a:solidFill>
                  <a:schemeClr val="bg2"/>
                </a:solidFill>
              </a:defRPr>
            </a:lvl1pPr>
          </a:lstStyle>
          <a:p>
            <a:pPr lvl="0"/>
            <a:r>
              <a:rPr lang="en-US"/>
              <a:t>Click to edit Master text styles</a:t>
            </a:r>
          </a:p>
        </p:txBody>
      </p:sp>
      <p:sp>
        <p:nvSpPr>
          <p:cNvPr id="8" name="Text Placeholder 6"/>
          <p:cNvSpPr>
            <a:spLocks noGrp="1"/>
          </p:cNvSpPr>
          <p:nvPr>
            <p:ph type="body" sz="quarter" idx="12"/>
          </p:nvPr>
        </p:nvSpPr>
        <p:spPr>
          <a:xfrm>
            <a:off x="3294218" y="6373368"/>
            <a:ext cx="1728216" cy="228600"/>
          </a:xfrm>
        </p:spPr>
        <p:txBody>
          <a:bodyPr tIns="45720" bIns="45720" anchor="ctr"/>
          <a:lstStyle>
            <a:lvl1pPr>
              <a:defRPr sz="600"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70326548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 numbered lis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086600" cy="420624"/>
          </a:xfrm>
        </p:spPr>
        <p:txBody>
          <a:bodyPr/>
          <a:lstStyle>
            <a:lvl1pPr>
              <a:defRPr>
                <a:solidFill>
                  <a:schemeClr val="accent1"/>
                </a:solidFill>
              </a:defRPr>
            </a:lvl1pPr>
          </a:lstStyle>
          <a:p>
            <a:r>
              <a:rPr lang="en-US"/>
              <a:t>Click to edit Master title style</a:t>
            </a:r>
          </a:p>
        </p:txBody>
      </p:sp>
      <p:sp>
        <p:nvSpPr>
          <p:cNvPr id="4" name="Content Placeholder 3"/>
          <p:cNvSpPr>
            <a:spLocks noGrp="1"/>
          </p:cNvSpPr>
          <p:nvPr>
            <p:ph sz="quarter" idx="10"/>
          </p:nvPr>
        </p:nvSpPr>
        <p:spPr>
          <a:xfrm>
            <a:off x="457200" y="1143000"/>
            <a:ext cx="7086600" cy="4800600"/>
          </a:xfrm>
        </p:spPr>
        <p:txBody>
          <a:bodyPr/>
          <a:lstStyle>
            <a:lvl1pPr marL="347472" indent="-347472">
              <a:buClr>
                <a:schemeClr val="tx2"/>
              </a:buClr>
              <a:buFont typeface="+mj-lt"/>
              <a:buAutoNum type="arabicPeriod"/>
              <a:defRPr sz="2000">
                <a:solidFill>
                  <a:schemeClr val="bg2"/>
                </a:solidFill>
              </a:defRPr>
            </a:lvl1pPr>
            <a:lvl2pPr marL="548640" indent="-201168">
              <a:buClr>
                <a:schemeClr val="bg2"/>
              </a:buClr>
              <a:buFont typeface="Arial" panose="020B0604020202020204" pitchFamily="34" charset="0"/>
              <a:buChar char="•"/>
              <a:defRPr sz="1800">
                <a:solidFill>
                  <a:schemeClr val="bg2"/>
                </a:solidFill>
              </a:defRPr>
            </a:lvl2pPr>
            <a:lvl3pPr marL="822960" indent="-201168">
              <a:buClr>
                <a:schemeClr val="bg2"/>
              </a:buClr>
              <a:buFont typeface="System Font Regular"/>
              <a:buChar char="–"/>
              <a:defRPr sz="1600">
                <a:solidFill>
                  <a:schemeClr val="bg2"/>
                </a:solidFill>
              </a:defRPr>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3"/>
          <p:cNvSpPr>
            <a:spLocks noGrp="1"/>
          </p:cNvSpPr>
          <p:nvPr>
            <p:ph type="body" sz="quarter" idx="11"/>
          </p:nvPr>
        </p:nvSpPr>
        <p:spPr>
          <a:xfrm>
            <a:off x="5405573" y="6373368"/>
            <a:ext cx="1244528" cy="228600"/>
          </a:xfrm>
        </p:spPr>
        <p:txBody>
          <a:bodyPr tIns="45720" bIns="45720" anchor="ctr"/>
          <a:lstStyle>
            <a:lvl1pPr>
              <a:defRPr sz="600" baseline="0">
                <a:solidFill>
                  <a:schemeClr val="bg2"/>
                </a:solidFill>
              </a:defRPr>
            </a:lvl1pPr>
          </a:lstStyle>
          <a:p>
            <a:pPr lvl="0"/>
            <a:r>
              <a:rPr lang="en-US"/>
              <a:t>Click to edit Master text styles</a:t>
            </a:r>
          </a:p>
        </p:txBody>
      </p:sp>
      <p:sp>
        <p:nvSpPr>
          <p:cNvPr id="8" name="Text Placeholder 6"/>
          <p:cNvSpPr>
            <a:spLocks noGrp="1"/>
          </p:cNvSpPr>
          <p:nvPr>
            <p:ph type="body" sz="quarter" idx="12"/>
          </p:nvPr>
        </p:nvSpPr>
        <p:spPr>
          <a:xfrm>
            <a:off x="3294218" y="6373368"/>
            <a:ext cx="1728216" cy="228600"/>
          </a:xfrm>
        </p:spPr>
        <p:txBody>
          <a:bodyPr tIns="45720" bIns="45720" anchor="ctr"/>
          <a:lstStyle>
            <a:lvl1pPr>
              <a:defRPr sz="600"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32201291"/>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imple Layout - 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52692"/>
            <a:ext cx="8184776" cy="484632"/>
          </a:xfrm>
        </p:spPr>
        <p:txBody>
          <a:bodyPr/>
          <a:lstStyle>
            <a:lvl1pPr>
              <a:defRPr>
                <a:solidFill>
                  <a:schemeClr val="accent1"/>
                </a:solidFill>
              </a:defRPr>
            </a:lvl1pPr>
          </a:lstStyle>
          <a:p>
            <a:r>
              <a:rPr lang="en-US"/>
              <a:t>Click to edit Master title style</a:t>
            </a:r>
          </a:p>
        </p:txBody>
      </p:sp>
      <p:sp>
        <p:nvSpPr>
          <p:cNvPr id="5" name="Text Placeholder 3"/>
          <p:cNvSpPr>
            <a:spLocks noGrp="1"/>
          </p:cNvSpPr>
          <p:nvPr>
            <p:ph type="body" sz="quarter" idx="11"/>
          </p:nvPr>
        </p:nvSpPr>
        <p:spPr>
          <a:xfrm>
            <a:off x="5405573" y="6373368"/>
            <a:ext cx="1244528" cy="228600"/>
          </a:xfrm>
        </p:spPr>
        <p:txBody>
          <a:bodyPr tIns="45720" bIns="45720" anchor="ctr"/>
          <a:lstStyle>
            <a:lvl1pPr>
              <a:defRPr sz="600" baseline="0">
                <a:solidFill>
                  <a:schemeClr val="bg2"/>
                </a:solidFill>
              </a:defRPr>
            </a:lvl1pPr>
          </a:lstStyle>
          <a:p>
            <a:pPr lvl="0"/>
            <a:r>
              <a:rPr lang="en-US"/>
              <a:t>Click to edit Master text styles</a:t>
            </a:r>
          </a:p>
        </p:txBody>
      </p:sp>
      <p:sp>
        <p:nvSpPr>
          <p:cNvPr id="6" name="Text Placeholder 6"/>
          <p:cNvSpPr>
            <a:spLocks noGrp="1"/>
          </p:cNvSpPr>
          <p:nvPr>
            <p:ph type="body" sz="quarter" idx="12"/>
          </p:nvPr>
        </p:nvSpPr>
        <p:spPr>
          <a:xfrm>
            <a:off x="3294218" y="6373368"/>
            <a:ext cx="1728216" cy="228600"/>
          </a:xfrm>
        </p:spPr>
        <p:txBody>
          <a:bodyPr tIns="45720" bIns="45720" anchor="ctr"/>
          <a:lstStyle>
            <a:lvl1pPr>
              <a:defRPr sz="600"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660519858"/>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2 page Image layout w/ Statem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5ECEEAA-8300-4270-9255-44901E5AFAAA}"/>
              </a:ext>
            </a:extLst>
          </p:cNvPr>
          <p:cNvSpPr/>
          <p:nvPr userDrawn="1"/>
        </p:nvSpPr>
        <p:spPr>
          <a:xfrm>
            <a:off x="0" y="0"/>
            <a:ext cx="4572000" cy="6172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sp>
        <p:nvSpPr>
          <p:cNvPr id="3" name="Title 1"/>
          <p:cNvSpPr>
            <a:spLocks noGrp="1"/>
          </p:cNvSpPr>
          <p:nvPr>
            <p:ph type="ctrTitle"/>
          </p:nvPr>
        </p:nvSpPr>
        <p:spPr>
          <a:xfrm>
            <a:off x="457200" y="455613"/>
            <a:ext cx="3913632" cy="5431536"/>
          </a:xfrm>
        </p:spPr>
        <p:txBody>
          <a:bodyPr anchor="ctr"/>
          <a:lstStyle>
            <a:lvl1pPr algn="l">
              <a:lnSpc>
                <a:spcPct val="80000"/>
              </a:lnSpc>
              <a:defRPr sz="4050" b="1" i="0">
                <a:solidFill>
                  <a:schemeClr val="bg1"/>
                </a:solidFill>
                <a:latin typeface="+mj-lt"/>
                <a:ea typeface="Georgia Bold" charset="0"/>
                <a:cs typeface="Georgia Bold" charset="0"/>
              </a:defRPr>
            </a:lvl1pPr>
          </a:lstStyle>
          <a:p>
            <a:r>
              <a:rPr lang="en-US"/>
              <a:t>Click to edit Master title style</a:t>
            </a:r>
          </a:p>
        </p:txBody>
      </p:sp>
      <p:sp>
        <p:nvSpPr>
          <p:cNvPr id="4" name="Picture Placeholder 5"/>
          <p:cNvSpPr>
            <a:spLocks noGrp="1"/>
          </p:cNvSpPr>
          <p:nvPr>
            <p:ph type="pic" sz="quarter" idx="11"/>
          </p:nvPr>
        </p:nvSpPr>
        <p:spPr>
          <a:xfrm>
            <a:off x="4572000" y="0"/>
            <a:ext cx="4572000" cy="6172200"/>
          </a:xfrm>
          <a:solidFill>
            <a:schemeClr val="bg1">
              <a:lumMod val="95000"/>
            </a:schemeClr>
          </a:solidFill>
        </p:spPr>
        <p:txBody>
          <a:bodyPr rtlCol="0" anchor="ctr">
            <a:noAutofit/>
          </a:bodyPr>
          <a:lstStyle>
            <a:lvl1pPr algn="ctr">
              <a:defRPr sz="7200" b="0" i="0">
                <a:solidFill>
                  <a:schemeClr val="bg1">
                    <a:lumMod val="85000"/>
                  </a:schemeClr>
                </a:solidFill>
                <a:latin typeface="+mn-lt"/>
                <a:cs typeface="Arial"/>
              </a:defRPr>
            </a:lvl1pPr>
          </a:lstStyle>
          <a:p>
            <a:pPr lvl="0"/>
            <a:r>
              <a:rPr lang="en-US" noProof="0"/>
              <a:t>Click icon to add picture</a:t>
            </a:r>
          </a:p>
        </p:txBody>
      </p:sp>
      <p:sp>
        <p:nvSpPr>
          <p:cNvPr id="7" name="Text Placeholder 3"/>
          <p:cNvSpPr>
            <a:spLocks noGrp="1"/>
          </p:cNvSpPr>
          <p:nvPr>
            <p:ph type="body" sz="quarter" idx="12"/>
          </p:nvPr>
        </p:nvSpPr>
        <p:spPr>
          <a:xfrm>
            <a:off x="5405573" y="6373368"/>
            <a:ext cx="1244528" cy="228600"/>
          </a:xfrm>
        </p:spPr>
        <p:txBody>
          <a:bodyPr tIns="45720" bIns="45720" anchor="ctr"/>
          <a:lstStyle>
            <a:lvl1pPr>
              <a:defRPr sz="600" baseline="0">
                <a:solidFill>
                  <a:schemeClr val="bg2"/>
                </a:solidFill>
              </a:defRPr>
            </a:lvl1pPr>
          </a:lstStyle>
          <a:p>
            <a:pPr lvl="0"/>
            <a:r>
              <a:rPr lang="en-US"/>
              <a:t>Click to edit Master text styles</a:t>
            </a:r>
          </a:p>
        </p:txBody>
      </p:sp>
      <p:sp>
        <p:nvSpPr>
          <p:cNvPr id="8" name="Text Placeholder 6"/>
          <p:cNvSpPr>
            <a:spLocks noGrp="1"/>
          </p:cNvSpPr>
          <p:nvPr>
            <p:ph type="body" sz="quarter" idx="13"/>
          </p:nvPr>
        </p:nvSpPr>
        <p:spPr>
          <a:xfrm>
            <a:off x="3294218" y="6373368"/>
            <a:ext cx="1728216" cy="228600"/>
          </a:xfrm>
        </p:spPr>
        <p:txBody>
          <a:bodyPr tIns="45720" bIns="45720" anchor="ctr"/>
          <a:lstStyle>
            <a:lvl1pPr>
              <a:defRPr sz="600"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236207066"/>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nd text layout with 1/4 column bloc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1BEFD9B-00E1-42C8-A925-6D32845C07C1}"/>
              </a:ext>
            </a:extLst>
          </p:cNvPr>
          <p:cNvSpPr/>
          <p:nvPr userDrawn="1"/>
        </p:nvSpPr>
        <p:spPr>
          <a:xfrm>
            <a:off x="6846888" y="0"/>
            <a:ext cx="229711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sp>
        <p:nvSpPr>
          <p:cNvPr id="2" name="Title 1"/>
          <p:cNvSpPr>
            <a:spLocks noGrp="1"/>
          </p:cNvSpPr>
          <p:nvPr>
            <p:ph type="title"/>
          </p:nvPr>
        </p:nvSpPr>
        <p:spPr>
          <a:xfrm>
            <a:off x="457200" y="457200"/>
            <a:ext cx="6190488" cy="539496"/>
          </a:xfrm>
        </p:spPr>
        <p:txBody>
          <a:bodyPr/>
          <a:lstStyle>
            <a:lvl1pPr>
              <a:defRPr sz="2800" b="1" i="0">
                <a:solidFill>
                  <a:schemeClr val="accent1"/>
                </a:solidFill>
                <a:latin typeface="+mj-lt"/>
                <a:ea typeface="Georgia Bold" charset="0"/>
                <a:cs typeface="Georgia Bold" charset="0"/>
              </a:defRPr>
            </a:lvl1pPr>
          </a:lstStyle>
          <a:p>
            <a:r>
              <a:rPr lang="en-US"/>
              <a:t>Click to edit Master title style</a:t>
            </a:r>
          </a:p>
        </p:txBody>
      </p:sp>
      <p:sp>
        <p:nvSpPr>
          <p:cNvPr id="4" name="Content Placeholder 3"/>
          <p:cNvSpPr>
            <a:spLocks noGrp="1"/>
          </p:cNvSpPr>
          <p:nvPr>
            <p:ph sz="quarter" idx="10"/>
          </p:nvPr>
        </p:nvSpPr>
        <p:spPr>
          <a:xfrm>
            <a:off x="457200" y="1143000"/>
            <a:ext cx="6190488" cy="4800600"/>
          </a:xfrm>
        </p:spPr>
        <p:txBody>
          <a:bodyPr/>
          <a:lstStyle>
            <a:lvl1pPr>
              <a:defRPr sz="2000"/>
            </a:lvl1pPr>
            <a:lvl2pPr>
              <a:defRPr sz="1800"/>
            </a:lvl2pPr>
            <a:lvl3pPr>
              <a:defRPr sz="1600"/>
            </a:lvl3pPr>
            <a:lvl4pPr>
              <a:defRPr sz="1800"/>
            </a:lvl4pPr>
            <a:lvl5pPr>
              <a:defRPr sz="1800"/>
            </a:lvl5pPr>
          </a:lstStyle>
          <a:p>
            <a:pPr lvl="0"/>
            <a:r>
              <a:rPr lang="en-US"/>
              <a:t>Click to edit Master text styles</a:t>
            </a:r>
          </a:p>
          <a:p>
            <a:pPr lvl="1"/>
            <a:r>
              <a:rPr lang="en-US"/>
              <a:t>Second level</a:t>
            </a:r>
          </a:p>
          <a:p>
            <a:pPr lvl="2"/>
            <a:r>
              <a:rPr lang="en-US"/>
              <a:t>Third level</a:t>
            </a:r>
          </a:p>
        </p:txBody>
      </p:sp>
      <p:sp>
        <p:nvSpPr>
          <p:cNvPr id="7" name="Text Placeholder 3"/>
          <p:cNvSpPr>
            <a:spLocks noGrp="1"/>
          </p:cNvSpPr>
          <p:nvPr>
            <p:ph type="body" sz="quarter" idx="11"/>
          </p:nvPr>
        </p:nvSpPr>
        <p:spPr>
          <a:xfrm>
            <a:off x="5405573" y="6373368"/>
            <a:ext cx="1244528" cy="228600"/>
          </a:xfrm>
        </p:spPr>
        <p:txBody>
          <a:bodyPr tIns="45720" bIns="45720" anchor="ctr"/>
          <a:lstStyle>
            <a:lvl1pPr>
              <a:defRPr sz="600" baseline="0">
                <a:solidFill>
                  <a:schemeClr val="bg2"/>
                </a:solidFill>
              </a:defRPr>
            </a:lvl1pPr>
          </a:lstStyle>
          <a:p>
            <a:pPr lvl="0"/>
            <a:r>
              <a:rPr lang="en-US"/>
              <a:t>Click to edit Master text styles</a:t>
            </a:r>
          </a:p>
        </p:txBody>
      </p:sp>
      <p:sp>
        <p:nvSpPr>
          <p:cNvPr id="8" name="Text Placeholder 6"/>
          <p:cNvSpPr>
            <a:spLocks noGrp="1"/>
          </p:cNvSpPr>
          <p:nvPr>
            <p:ph type="body" sz="quarter" idx="12"/>
          </p:nvPr>
        </p:nvSpPr>
        <p:spPr>
          <a:xfrm>
            <a:off x="3294218" y="6373368"/>
            <a:ext cx="1728216" cy="228600"/>
          </a:xfrm>
        </p:spPr>
        <p:txBody>
          <a:bodyPr tIns="45720" bIns="45720" anchor="ctr"/>
          <a:lstStyle>
            <a:lvl1pPr>
              <a:defRPr sz="600"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470748506"/>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header/text layout with 1/4 bloc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BAE817C-0473-4D7A-BBD8-FCE592C5C1CF}"/>
              </a:ext>
            </a:extLst>
          </p:cNvPr>
          <p:cNvSpPr/>
          <p:nvPr userDrawn="1"/>
        </p:nvSpPr>
        <p:spPr>
          <a:xfrm>
            <a:off x="6846888" y="0"/>
            <a:ext cx="229711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solidFill>
                <a:schemeClr val="accent2"/>
              </a:solidFill>
            </a:endParaRPr>
          </a:p>
        </p:txBody>
      </p:sp>
      <p:sp>
        <p:nvSpPr>
          <p:cNvPr id="2" name="Title 1"/>
          <p:cNvSpPr>
            <a:spLocks noGrp="1"/>
          </p:cNvSpPr>
          <p:nvPr>
            <p:ph type="title"/>
          </p:nvPr>
        </p:nvSpPr>
        <p:spPr>
          <a:xfrm>
            <a:off x="457200" y="457200"/>
            <a:ext cx="6190488" cy="539496"/>
          </a:xfrm>
        </p:spPr>
        <p:txBody>
          <a:bodyPr/>
          <a:lstStyle>
            <a:lvl1pPr>
              <a:defRPr sz="2800" b="1" i="0">
                <a:solidFill>
                  <a:schemeClr val="accent1"/>
                </a:solidFill>
                <a:latin typeface="+mj-lt"/>
                <a:ea typeface="Georgia Bold" charset="0"/>
                <a:cs typeface="Georgia Bold" charset="0"/>
              </a:defRPr>
            </a:lvl1pPr>
          </a:lstStyle>
          <a:p>
            <a:r>
              <a:rPr lang="en-US"/>
              <a:t>Click to edit Master title style</a:t>
            </a:r>
          </a:p>
        </p:txBody>
      </p:sp>
      <p:sp>
        <p:nvSpPr>
          <p:cNvPr id="8" name="Content Placeholder 3"/>
          <p:cNvSpPr>
            <a:spLocks noGrp="1"/>
          </p:cNvSpPr>
          <p:nvPr>
            <p:ph sz="quarter" idx="10"/>
          </p:nvPr>
        </p:nvSpPr>
        <p:spPr>
          <a:xfrm>
            <a:off x="457200" y="1143000"/>
            <a:ext cx="6190488" cy="4800600"/>
          </a:xfrm>
        </p:spPr>
        <p:txBody>
          <a:bodyPr/>
          <a:lstStyle>
            <a:lvl1pPr>
              <a:spcBef>
                <a:spcPts val="1800"/>
              </a:spcBef>
              <a:defRPr sz="2000" b="1" i="0">
                <a:solidFill>
                  <a:schemeClr val="tx2"/>
                </a:solidFill>
                <a:latin typeface="+mn-lt"/>
                <a:cs typeface="Arial"/>
              </a:defRPr>
            </a:lvl1pPr>
            <a:lvl2pPr marL="0" indent="0">
              <a:spcBef>
                <a:spcPts val="1200"/>
              </a:spcBef>
              <a:buFontTx/>
              <a:buNone/>
              <a:defRPr sz="2000">
                <a:latin typeface="+mn-lt"/>
              </a:defRPr>
            </a:lvl2pPr>
            <a:lvl3pPr marL="200025" indent="-200025">
              <a:spcBef>
                <a:spcPts val="600"/>
              </a:spcBef>
              <a:buFont typeface="Arial"/>
              <a:buChar char="•"/>
              <a:defRPr sz="1800">
                <a:latin typeface="+mn-lt"/>
              </a:defRPr>
            </a:lvl3pPr>
            <a:lvl4pPr marL="398463" indent="-200025">
              <a:buFont typeface="Lucida Grande"/>
              <a:buChar char="-"/>
              <a:defRPr sz="1600">
                <a:latin typeface="+mn-lt"/>
              </a:defRPr>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3"/>
          <p:cNvSpPr>
            <a:spLocks noGrp="1"/>
          </p:cNvSpPr>
          <p:nvPr>
            <p:ph type="body" sz="quarter" idx="11"/>
          </p:nvPr>
        </p:nvSpPr>
        <p:spPr>
          <a:xfrm>
            <a:off x="5405573" y="6373368"/>
            <a:ext cx="1244528" cy="228600"/>
          </a:xfrm>
        </p:spPr>
        <p:txBody>
          <a:bodyPr tIns="45720" bIns="45720" anchor="ctr"/>
          <a:lstStyle>
            <a:lvl1pPr>
              <a:defRPr sz="600" baseline="0">
                <a:solidFill>
                  <a:schemeClr val="bg2"/>
                </a:solidFill>
              </a:defRPr>
            </a:lvl1pPr>
          </a:lstStyle>
          <a:p>
            <a:pPr lvl="0"/>
            <a:r>
              <a:rPr lang="en-US"/>
              <a:t>Click to edit Master text styles</a:t>
            </a:r>
          </a:p>
        </p:txBody>
      </p:sp>
      <p:sp>
        <p:nvSpPr>
          <p:cNvPr id="11" name="Text Placeholder 6"/>
          <p:cNvSpPr>
            <a:spLocks noGrp="1"/>
          </p:cNvSpPr>
          <p:nvPr>
            <p:ph type="body" sz="quarter" idx="12"/>
          </p:nvPr>
        </p:nvSpPr>
        <p:spPr>
          <a:xfrm>
            <a:off x="3294218" y="6373368"/>
            <a:ext cx="1728216" cy="228600"/>
          </a:xfrm>
        </p:spPr>
        <p:txBody>
          <a:bodyPr tIns="45720" bIns="45720" anchor="ctr"/>
          <a:lstStyle>
            <a:lvl1pPr>
              <a:defRPr sz="600"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066630342"/>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Objectives/Solutions/Results Layout">
    <p:spTree>
      <p:nvGrpSpPr>
        <p:cNvPr id="1" name=""/>
        <p:cNvGrpSpPr/>
        <p:nvPr/>
      </p:nvGrpSpPr>
      <p:grpSpPr>
        <a:xfrm>
          <a:off x="0" y="0"/>
          <a:ext cx="0" cy="0"/>
          <a:chOff x="0" y="0"/>
          <a:chExt cx="0" cy="0"/>
        </a:xfrm>
      </p:grpSpPr>
      <p:sp>
        <p:nvSpPr>
          <p:cNvPr id="26" name="Rectangle 7">
            <a:extLst>
              <a:ext uri="{FF2B5EF4-FFF2-40B4-BE49-F238E27FC236}">
                <a16:creationId xmlns:a16="http://schemas.microsoft.com/office/drawing/2014/main" id="{E7A396A1-B6C4-4CD6-B9C4-1D0F154D2D54}"/>
              </a:ext>
            </a:extLst>
          </p:cNvPr>
          <p:cNvSpPr>
            <a:spLocks noChangeAspect="1" noChangeArrowheads="1"/>
          </p:cNvSpPr>
          <p:nvPr/>
        </p:nvSpPr>
        <p:spPr bwMode="auto">
          <a:xfrm>
            <a:off x="474663" y="1136650"/>
            <a:ext cx="8235950" cy="1776413"/>
          </a:xfrm>
          <a:prstGeom prst="rect">
            <a:avLst/>
          </a:prstGeom>
          <a:solidFill>
            <a:schemeClr val="bg2">
              <a:lumMod val="40000"/>
              <a:lumOff val="60000"/>
              <a:alpha val="50000"/>
            </a:schemeClr>
          </a:solidFill>
          <a:ln w="19050" algn="ctr">
            <a:noFill/>
            <a:miter lim="800000"/>
          </a:ln>
        </p:spPr>
        <p:txBody>
          <a:bodyPr lIns="91424" tIns="45712" rIns="91424" bIns="45712" anchor="ctr"/>
          <a:lstStyle/>
          <a:p>
            <a:pPr eaLnBrk="1" fontAlgn="auto" hangingPunct="1">
              <a:spcBef>
                <a:spcPct val="0"/>
              </a:spcBef>
              <a:spcAft>
                <a:spcPct val="0"/>
              </a:spcAft>
              <a:defRPr/>
            </a:pPr>
            <a:endParaRPr lang="en-US" sz="1013">
              <a:solidFill>
                <a:prstClr val="black"/>
              </a:solidFill>
              <a:latin typeface="+mn-lt"/>
            </a:endParaRPr>
          </a:p>
        </p:txBody>
      </p:sp>
      <p:sp>
        <p:nvSpPr>
          <p:cNvPr id="27" name="Triangle 47">
            <a:extLst>
              <a:ext uri="{FF2B5EF4-FFF2-40B4-BE49-F238E27FC236}">
                <a16:creationId xmlns:a16="http://schemas.microsoft.com/office/drawing/2014/main" id="{8F9B0F68-B29E-4610-B965-8049CD4E9FDB}"/>
              </a:ext>
            </a:extLst>
          </p:cNvPr>
          <p:cNvSpPr/>
          <p:nvPr userDrawn="1"/>
        </p:nvSpPr>
        <p:spPr>
          <a:xfrm rot="5400000">
            <a:off x="3407569" y="1362869"/>
            <a:ext cx="312738" cy="203200"/>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solidFill>
                <a:schemeClr val="bg1"/>
              </a:solidFill>
              <a:cs typeface="Open Sans Bold"/>
            </a:endParaRPr>
          </a:p>
        </p:txBody>
      </p:sp>
      <p:sp>
        <p:nvSpPr>
          <p:cNvPr id="28" name="Rectangle 7">
            <a:extLst>
              <a:ext uri="{FF2B5EF4-FFF2-40B4-BE49-F238E27FC236}">
                <a16:creationId xmlns:a16="http://schemas.microsoft.com/office/drawing/2014/main" id="{A2B5BDA3-0A5B-4019-8329-5E8847AAC0F9}"/>
              </a:ext>
            </a:extLst>
          </p:cNvPr>
          <p:cNvSpPr>
            <a:spLocks noChangeAspect="1" noChangeArrowheads="1"/>
          </p:cNvSpPr>
          <p:nvPr userDrawn="1"/>
        </p:nvSpPr>
        <p:spPr bwMode="auto">
          <a:xfrm>
            <a:off x="474663" y="3168650"/>
            <a:ext cx="8196262" cy="2643188"/>
          </a:xfrm>
          <a:prstGeom prst="rect">
            <a:avLst/>
          </a:prstGeom>
          <a:solidFill>
            <a:schemeClr val="bg2">
              <a:lumMod val="40000"/>
              <a:lumOff val="60000"/>
              <a:alpha val="50000"/>
            </a:schemeClr>
          </a:solidFill>
          <a:ln w="19050" algn="ctr">
            <a:noFill/>
            <a:miter lim="800000"/>
          </a:ln>
        </p:spPr>
        <p:txBody>
          <a:bodyPr lIns="91424" tIns="45712" rIns="91424" bIns="45712" anchor="ctr"/>
          <a:lstStyle/>
          <a:p>
            <a:pPr eaLnBrk="1" fontAlgn="auto" hangingPunct="1">
              <a:spcBef>
                <a:spcPct val="0"/>
              </a:spcBef>
              <a:spcAft>
                <a:spcPct val="0"/>
              </a:spcAft>
              <a:defRPr/>
            </a:pPr>
            <a:endParaRPr lang="en-US" sz="1013">
              <a:solidFill>
                <a:prstClr val="black"/>
              </a:solidFill>
              <a:latin typeface="+mn-lt"/>
            </a:endParaRPr>
          </a:p>
        </p:txBody>
      </p:sp>
      <p:sp>
        <p:nvSpPr>
          <p:cNvPr id="29" name="Rectangle 9">
            <a:extLst>
              <a:ext uri="{FF2B5EF4-FFF2-40B4-BE49-F238E27FC236}">
                <a16:creationId xmlns:a16="http://schemas.microsoft.com/office/drawing/2014/main" id="{DEEB0DAE-4291-4921-BE28-886423FFF241}"/>
              </a:ext>
            </a:extLst>
          </p:cNvPr>
          <p:cNvSpPr>
            <a:spLocks noChangeAspect="1" noChangeArrowheads="1"/>
          </p:cNvSpPr>
          <p:nvPr userDrawn="1"/>
        </p:nvSpPr>
        <p:spPr bwMode="auto">
          <a:xfrm>
            <a:off x="603250" y="3582988"/>
            <a:ext cx="7980363" cy="2117725"/>
          </a:xfrm>
          <a:prstGeom prst="rect">
            <a:avLst/>
          </a:prstGeom>
          <a:solidFill>
            <a:srgbClr val="FFFFFF"/>
          </a:solidFill>
          <a:ln>
            <a:noFill/>
          </a:ln>
        </p:spPr>
        <p:txBody>
          <a:bodyPr lIns="91424" tIns="91424" rIns="91424" bIns="91424"/>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chemeClr val="bg2"/>
              </a:solidFill>
            </a:endParaRPr>
          </a:p>
        </p:txBody>
      </p:sp>
      <p:cxnSp>
        <p:nvCxnSpPr>
          <p:cNvPr id="30" name="Straight Connector 29">
            <a:extLst>
              <a:ext uri="{FF2B5EF4-FFF2-40B4-BE49-F238E27FC236}">
                <a16:creationId xmlns:a16="http://schemas.microsoft.com/office/drawing/2014/main" id="{2777E9D8-8B45-40D4-8AD1-D0C4A7C3DDB8}"/>
              </a:ext>
            </a:extLst>
          </p:cNvPr>
          <p:cNvCxnSpPr/>
          <p:nvPr userDrawn="1"/>
        </p:nvCxnSpPr>
        <p:spPr>
          <a:xfrm>
            <a:off x="7134225" y="3341688"/>
            <a:ext cx="1588" cy="2359025"/>
          </a:xfrm>
          <a:prstGeom prst="line">
            <a:avLst/>
          </a:prstGeom>
          <a:ln w="85725">
            <a:solidFill>
              <a:srgbClr val="E4E4E5"/>
            </a:solidFill>
            <a:prstDash val="soli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D768A4E-735E-4C7C-B2B4-032133B3F662}"/>
              </a:ext>
            </a:extLst>
          </p:cNvPr>
          <p:cNvCxnSpPr/>
          <p:nvPr userDrawn="1"/>
        </p:nvCxnSpPr>
        <p:spPr>
          <a:xfrm flipH="1">
            <a:off x="2693988" y="3603625"/>
            <a:ext cx="0" cy="2097088"/>
          </a:xfrm>
          <a:prstGeom prst="line">
            <a:avLst/>
          </a:prstGeom>
          <a:ln w="85725">
            <a:solidFill>
              <a:srgbClr val="E4E4E5"/>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B6E254C-5928-4E45-8EC6-63E30E005477}"/>
              </a:ext>
            </a:extLst>
          </p:cNvPr>
          <p:cNvCxnSpPr/>
          <p:nvPr userDrawn="1"/>
        </p:nvCxnSpPr>
        <p:spPr>
          <a:xfrm flipH="1">
            <a:off x="595313" y="4743450"/>
            <a:ext cx="6483350" cy="0"/>
          </a:xfrm>
          <a:prstGeom prst="line">
            <a:avLst/>
          </a:prstGeom>
          <a:ln w="269875">
            <a:solidFill>
              <a:srgbClr val="E4E4E5"/>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5FA21B3-2F18-4632-83F6-3E450615A315}"/>
              </a:ext>
            </a:extLst>
          </p:cNvPr>
          <p:cNvCxnSpPr/>
          <p:nvPr userDrawn="1"/>
        </p:nvCxnSpPr>
        <p:spPr>
          <a:xfrm>
            <a:off x="4178300" y="3341688"/>
            <a:ext cx="1588" cy="2359025"/>
          </a:xfrm>
          <a:prstGeom prst="line">
            <a:avLst/>
          </a:prstGeom>
          <a:ln w="85725">
            <a:solidFill>
              <a:srgbClr val="E4E4E5"/>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D2D9FDF-CF46-4EB5-AAE9-DB060675BB50}"/>
              </a:ext>
            </a:extLst>
          </p:cNvPr>
          <p:cNvCxnSpPr/>
          <p:nvPr userDrawn="1"/>
        </p:nvCxnSpPr>
        <p:spPr>
          <a:xfrm>
            <a:off x="5661025" y="3341688"/>
            <a:ext cx="3175" cy="2359025"/>
          </a:xfrm>
          <a:prstGeom prst="line">
            <a:avLst/>
          </a:prstGeom>
          <a:ln w="85725">
            <a:solidFill>
              <a:srgbClr val="E4E4E5"/>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457200"/>
            <a:ext cx="8254116" cy="548640"/>
          </a:xfrm>
        </p:spPr>
        <p:txBody>
          <a:bodyPr/>
          <a:lstStyle>
            <a:lvl1pPr>
              <a:defRPr sz="2800" b="1" i="0">
                <a:solidFill>
                  <a:schemeClr val="accent1"/>
                </a:solidFill>
                <a:latin typeface="+mj-lt"/>
                <a:ea typeface="Georgia Bold" charset="0"/>
                <a:cs typeface="Georgia Bold" charset="0"/>
              </a:defRPr>
            </a:lvl1pPr>
          </a:lstStyle>
          <a:p>
            <a:r>
              <a:rPr lang="en-US"/>
              <a:t>Click to edit Master title style</a:t>
            </a:r>
          </a:p>
        </p:txBody>
      </p:sp>
      <p:sp>
        <p:nvSpPr>
          <p:cNvPr id="74" name="Text Placeholder 73"/>
          <p:cNvSpPr>
            <a:spLocks noGrp="1"/>
          </p:cNvSpPr>
          <p:nvPr>
            <p:ph type="body" sz="quarter" idx="13"/>
          </p:nvPr>
        </p:nvSpPr>
        <p:spPr>
          <a:xfrm>
            <a:off x="604117" y="1241771"/>
            <a:ext cx="2732306" cy="561264"/>
          </a:xfrm>
          <a:solidFill>
            <a:schemeClr val="accent2"/>
          </a:solidFill>
        </p:spPr>
        <p:txBody>
          <a:bodyPr anchor="ctr"/>
          <a:lstStyle>
            <a:lvl1pPr marL="91440">
              <a:defRPr sz="1800" b="1">
                <a:solidFill>
                  <a:schemeClr val="bg1"/>
                </a:solidFill>
              </a:defRPr>
            </a:lvl1pPr>
            <a:lvl2pPr marL="0" indent="0">
              <a:buFontTx/>
              <a:buNone/>
              <a:defRPr b="1">
                <a:solidFill>
                  <a:schemeClr val="bg1"/>
                </a:solidFill>
              </a:defRPr>
            </a:lvl2pPr>
          </a:lstStyle>
          <a:p>
            <a:pPr lvl="0"/>
            <a:r>
              <a:rPr lang="en-US"/>
              <a:t>Click to edit Master text styles</a:t>
            </a:r>
          </a:p>
        </p:txBody>
      </p:sp>
      <p:sp>
        <p:nvSpPr>
          <p:cNvPr id="76" name="Text Placeholder 73"/>
          <p:cNvSpPr>
            <a:spLocks noGrp="1"/>
          </p:cNvSpPr>
          <p:nvPr>
            <p:ph type="body" sz="quarter" idx="15"/>
          </p:nvPr>
        </p:nvSpPr>
        <p:spPr>
          <a:xfrm>
            <a:off x="604116" y="1800994"/>
            <a:ext cx="2732306" cy="997259"/>
          </a:xfrm>
          <a:solidFill>
            <a:schemeClr val="bg1"/>
          </a:solidFill>
        </p:spPr>
        <p:txBody>
          <a:bodyPr lIns="91440" tIns="91440" rIns="91440"/>
          <a:lstStyle>
            <a:lvl1pPr marL="0">
              <a:defRPr sz="1700" b="0">
                <a:solidFill>
                  <a:srgbClr val="75787B"/>
                </a:solidFill>
              </a:defRPr>
            </a:lvl1pPr>
            <a:lvl2pPr marL="0" indent="0">
              <a:buFontTx/>
              <a:buNone/>
              <a:defRPr b="1">
                <a:solidFill>
                  <a:schemeClr val="bg1"/>
                </a:solidFill>
              </a:defRPr>
            </a:lvl2pPr>
          </a:lstStyle>
          <a:p>
            <a:pPr lvl="0"/>
            <a:r>
              <a:rPr lang="en-US"/>
              <a:t>Click to edit Master text styles</a:t>
            </a:r>
          </a:p>
        </p:txBody>
      </p:sp>
      <p:sp>
        <p:nvSpPr>
          <p:cNvPr id="78" name="Text Placeholder 73"/>
          <p:cNvSpPr>
            <a:spLocks noGrp="1"/>
          </p:cNvSpPr>
          <p:nvPr>
            <p:ph type="body" sz="quarter" idx="16"/>
          </p:nvPr>
        </p:nvSpPr>
        <p:spPr>
          <a:xfrm>
            <a:off x="3786734" y="1241771"/>
            <a:ext cx="4796481" cy="561264"/>
          </a:xfrm>
          <a:solidFill>
            <a:srgbClr val="A4CE4E"/>
          </a:solidFill>
        </p:spPr>
        <p:txBody>
          <a:bodyPr anchor="ctr"/>
          <a:lstStyle>
            <a:lvl1pPr marL="91440">
              <a:defRPr sz="1800" b="1">
                <a:solidFill>
                  <a:schemeClr val="bg1"/>
                </a:solidFill>
              </a:defRPr>
            </a:lvl1pPr>
            <a:lvl2pPr marL="0" indent="0">
              <a:buFontTx/>
              <a:buNone/>
              <a:defRPr b="1">
                <a:solidFill>
                  <a:schemeClr val="bg1"/>
                </a:solidFill>
              </a:defRPr>
            </a:lvl2pPr>
          </a:lstStyle>
          <a:p>
            <a:pPr lvl="0"/>
            <a:r>
              <a:rPr lang="en-US"/>
              <a:t>Click to edit Master text styles</a:t>
            </a:r>
          </a:p>
        </p:txBody>
      </p:sp>
      <p:sp>
        <p:nvSpPr>
          <p:cNvPr id="79" name="Text Placeholder 73"/>
          <p:cNvSpPr>
            <a:spLocks noGrp="1"/>
          </p:cNvSpPr>
          <p:nvPr>
            <p:ph type="body" sz="quarter" idx="17"/>
          </p:nvPr>
        </p:nvSpPr>
        <p:spPr>
          <a:xfrm>
            <a:off x="3786734" y="1800994"/>
            <a:ext cx="4796481" cy="997259"/>
          </a:xfrm>
          <a:solidFill>
            <a:schemeClr val="bg1"/>
          </a:solidFill>
        </p:spPr>
        <p:txBody>
          <a:bodyPr lIns="91440" tIns="91440" rIns="91440"/>
          <a:lstStyle>
            <a:lvl1pPr marL="0">
              <a:defRPr sz="1700" b="0">
                <a:solidFill>
                  <a:srgbClr val="75787B"/>
                </a:solidFill>
              </a:defRPr>
            </a:lvl1pPr>
            <a:lvl2pPr marL="0" indent="0">
              <a:buFontTx/>
              <a:buNone/>
              <a:defRPr b="1">
                <a:solidFill>
                  <a:schemeClr val="bg1"/>
                </a:solidFill>
              </a:defRPr>
            </a:lvl2pPr>
          </a:lstStyle>
          <a:p>
            <a:pPr lvl="0"/>
            <a:r>
              <a:rPr lang="en-US"/>
              <a:t>Click to edit Master text styles</a:t>
            </a:r>
          </a:p>
        </p:txBody>
      </p:sp>
      <p:sp>
        <p:nvSpPr>
          <p:cNvPr id="80" name="Text Placeholder 73"/>
          <p:cNvSpPr>
            <a:spLocks noGrp="1"/>
          </p:cNvSpPr>
          <p:nvPr>
            <p:ph type="body" sz="quarter" idx="18"/>
          </p:nvPr>
        </p:nvSpPr>
        <p:spPr>
          <a:xfrm>
            <a:off x="601669" y="3267604"/>
            <a:ext cx="7981546" cy="527388"/>
          </a:xfrm>
          <a:solidFill>
            <a:srgbClr val="0162A2"/>
          </a:solidFill>
          <a:ln>
            <a:noFill/>
          </a:ln>
        </p:spPr>
        <p:txBody>
          <a:bodyPr anchor="ctr"/>
          <a:lstStyle>
            <a:lvl1pPr marL="91440">
              <a:defRPr sz="1800" b="1">
                <a:solidFill>
                  <a:schemeClr val="bg1"/>
                </a:solidFill>
              </a:defRPr>
            </a:lvl1pPr>
            <a:lvl2pPr marL="0" indent="0">
              <a:buFontTx/>
              <a:buNone/>
              <a:defRPr b="1">
                <a:solidFill>
                  <a:schemeClr val="bg1"/>
                </a:solidFill>
              </a:defRPr>
            </a:lvl2pPr>
          </a:lstStyle>
          <a:p>
            <a:pPr lvl="0"/>
            <a:r>
              <a:rPr lang="en-US"/>
              <a:t>Click to edit Master text styles</a:t>
            </a:r>
          </a:p>
        </p:txBody>
      </p:sp>
      <p:sp>
        <p:nvSpPr>
          <p:cNvPr id="4" name="Text Placeholder 3"/>
          <p:cNvSpPr>
            <a:spLocks noGrp="1"/>
          </p:cNvSpPr>
          <p:nvPr>
            <p:ph type="body" sz="quarter" idx="19"/>
          </p:nvPr>
        </p:nvSpPr>
        <p:spPr>
          <a:xfrm>
            <a:off x="604730" y="3794476"/>
            <a:ext cx="651666" cy="808038"/>
          </a:xfrm>
          <a:solidFill>
            <a:srgbClr val="75787B"/>
          </a:solidFill>
        </p:spPr>
        <p:txBody>
          <a:bodyPr anchor="ctr"/>
          <a:lstStyle>
            <a:lvl1pPr algn="ctr">
              <a:defRPr sz="10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44" name="Text Placeholder 3"/>
          <p:cNvSpPr>
            <a:spLocks noGrp="1"/>
          </p:cNvSpPr>
          <p:nvPr>
            <p:ph type="body" sz="quarter" idx="20"/>
          </p:nvPr>
        </p:nvSpPr>
        <p:spPr>
          <a:xfrm>
            <a:off x="604730" y="4872225"/>
            <a:ext cx="656196" cy="828118"/>
          </a:xfrm>
          <a:solidFill>
            <a:srgbClr val="75787B"/>
          </a:solidFill>
        </p:spPr>
        <p:txBody>
          <a:bodyPr anchor="ctr"/>
          <a:lstStyle>
            <a:lvl1pPr algn="ctr">
              <a:defRPr sz="10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6" name="Text Placeholder 5"/>
          <p:cNvSpPr>
            <a:spLocks noGrp="1"/>
          </p:cNvSpPr>
          <p:nvPr>
            <p:ph type="body" sz="quarter" idx="21"/>
          </p:nvPr>
        </p:nvSpPr>
        <p:spPr>
          <a:xfrm>
            <a:off x="1264661" y="4613626"/>
            <a:ext cx="1371600" cy="268288"/>
          </a:xfrm>
        </p:spPr>
        <p:txBody>
          <a:bodyPr anchor="ctr"/>
          <a:lstStyle>
            <a:lvl1pPr algn="ctr">
              <a:defRPr sz="1200" b="1"/>
            </a:lvl1pPr>
            <a:lvl2pPr>
              <a:defRPr sz="1200" b="1"/>
            </a:lvl2pPr>
            <a:lvl3pPr>
              <a:defRPr sz="1200" b="1"/>
            </a:lvl3pPr>
            <a:lvl4pPr>
              <a:defRPr sz="1200" b="1"/>
            </a:lvl4pPr>
            <a:lvl5pPr>
              <a:defRPr sz="1200" b="1"/>
            </a:lvl5pPr>
          </a:lstStyle>
          <a:p>
            <a:pPr lvl="0"/>
            <a:r>
              <a:rPr lang="en-US"/>
              <a:t>Click to edit Master text styles</a:t>
            </a:r>
          </a:p>
        </p:txBody>
      </p:sp>
      <p:sp>
        <p:nvSpPr>
          <p:cNvPr id="46" name="Text Placeholder 5"/>
          <p:cNvSpPr>
            <a:spLocks noGrp="1"/>
          </p:cNvSpPr>
          <p:nvPr>
            <p:ph type="body" sz="quarter" idx="22"/>
          </p:nvPr>
        </p:nvSpPr>
        <p:spPr>
          <a:xfrm>
            <a:off x="2752005" y="4613626"/>
            <a:ext cx="1371600" cy="268288"/>
          </a:xfrm>
        </p:spPr>
        <p:txBody>
          <a:bodyPr anchor="ctr"/>
          <a:lstStyle>
            <a:lvl1pPr algn="ctr">
              <a:defRPr sz="1200" b="1"/>
            </a:lvl1pPr>
            <a:lvl2pPr>
              <a:defRPr sz="1200" b="1"/>
            </a:lvl2pPr>
            <a:lvl3pPr>
              <a:defRPr sz="1200" b="1"/>
            </a:lvl3pPr>
            <a:lvl4pPr>
              <a:defRPr sz="1200" b="1"/>
            </a:lvl4pPr>
            <a:lvl5pPr>
              <a:defRPr sz="1200" b="1"/>
            </a:lvl5pPr>
          </a:lstStyle>
          <a:p>
            <a:pPr lvl="0"/>
            <a:r>
              <a:rPr lang="en-US"/>
              <a:t>Click to edit Master text styles</a:t>
            </a:r>
          </a:p>
        </p:txBody>
      </p:sp>
      <p:sp>
        <p:nvSpPr>
          <p:cNvPr id="68" name="Text Placeholder 5"/>
          <p:cNvSpPr>
            <a:spLocks noGrp="1"/>
          </p:cNvSpPr>
          <p:nvPr>
            <p:ph type="body" sz="quarter" idx="23"/>
          </p:nvPr>
        </p:nvSpPr>
        <p:spPr>
          <a:xfrm>
            <a:off x="4238676" y="4613626"/>
            <a:ext cx="1371600" cy="268288"/>
          </a:xfrm>
        </p:spPr>
        <p:txBody>
          <a:bodyPr anchor="ctr"/>
          <a:lstStyle>
            <a:lvl1pPr algn="ctr">
              <a:defRPr sz="1200" b="1"/>
            </a:lvl1pPr>
            <a:lvl2pPr>
              <a:defRPr sz="1200" b="1"/>
            </a:lvl2pPr>
            <a:lvl3pPr>
              <a:defRPr sz="1200" b="1"/>
            </a:lvl3pPr>
            <a:lvl4pPr>
              <a:defRPr sz="1200" b="1"/>
            </a:lvl4pPr>
            <a:lvl5pPr>
              <a:defRPr sz="1200" b="1"/>
            </a:lvl5pPr>
          </a:lstStyle>
          <a:p>
            <a:pPr lvl="0"/>
            <a:r>
              <a:rPr lang="en-US"/>
              <a:t>Click to edit Master text styles</a:t>
            </a:r>
          </a:p>
        </p:txBody>
      </p:sp>
      <p:sp>
        <p:nvSpPr>
          <p:cNvPr id="73" name="Text Placeholder 5"/>
          <p:cNvSpPr>
            <a:spLocks noGrp="1"/>
          </p:cNvSpPr>
          <p:nvPr>
            <p:ph type="body" sz="quarter" idx="24"/>
          </p:nvPr>
        </p:nvSpPr>
        <p:spPr>
          <a:xfrm>
            <a:off x="5707020" y="4613626"/>
            <a:ext cx="1371600" cy="268288"/>
          </a:xfrm>
        </p:spPr>
        <p:txBody>
          <a:bodyPr anchor="ctr"/>
          <a:lstStyle>
            <a:lvl1pPr algn="ctr">
              <a:defRPr sz="1200" b="1"/>
            </a:lvl1pPr>
            <a:lvl2pPr>
              <a:defRPr sz="1200" b="1"/>
            </a:lvl2pPr>
            <a:lvl3pPr>
              <a:defRPr sz="1200" b="1"/>
            </a:lvl3pPr>
            <a:lvl4pPr>
              <a:defRPr sz="1200" b="1"/>
            </a:lvl4pPr>
            <a:lvl5pPr>
              <a:defRPr sz="1200" b="1"/>
            </a:lvl5pPr>
          </a:lstStyle>
          <a:p>
            <a:pPr lvl="0"/>
            <a:r>
              <a:rPr lang="en-US"/>
              <a:t>Click to edit Master text styles</a:t>
            </a:r>
          </a:p>
        </p:txBody>
      </p:sp>
      <p:sp>
        <p:nvSpPr>
          <p:cNvPr id="75" name="Text Placeholder 5"/>
          <p:cNvSpPr>
            <a:spLocks noGrp="1"/>
          </p:cNvSpPr>
          <p:nvPr>
            <p:ph type="body" sz="quarter" idx="25"/>
          </p:nvPr>
        </p:nvSpPr>
        <p:spPr>
          <a:xfrm>
            <a:off x="7215350" y="5095941"/>
            <a:ext cx="1371600" cy="268288"/>
          </a:xfrm>
        </p:spPr>
        <p:txBody>
          <a:bodyPr anchor="ctr"/>
          <a:lstStyle>
            <a:lvl1pPr algn="ctr">
              <a:defRPr sz="1200" b="1"/>
            </a:lvl1pPr>
            <a:lvl2pPr>
              <a:defRPr sz="1200" b="1"/>
            </a:lvl2pPr>
            <a:lvl3pPr>
              <a:defRPr sz="1200" b="1"/>
            </a:lvl3pPr>
            <a:lvl4pPr>
              <a:defRPr sz="1200" b="1"/>
            </a:lvl4pPr>
            <a:lvl5pPr>
              <a:defRPr sz="1200" b="1"/>
            </a:lvl5pPr>
          </a:lstStyle>
          <a:p>
            <a:pPr lvl="0"/>
            <a:r>
              <a:rPr lang="en-US"/>
              <a:t>Click to edit Master text styles</a:t>
            </a:r>
          </a:p>
        </p:txBody>
      </p:sp>
      <p:sp>
        <p:nvSpPr>
          <p:cNvPr id="10" name="Text Placeholder 9"/>
          <p:cNvSpPr>
            <a:spLocks noGrp="1"/>
          </p:cNvSpPr>
          <p:nvPr>
            <p:ph type="body" sz="quarter" idx="26"/>
          </p:nvPr>
        </p:nvSpPr>
        <p:spPr>
          <a:xfrm>
            <a:off x="1264661" y="3794476"/>
            <a:ext cx="1371600" cy="819150"/>
          </a:xfrm>
        </p:spPr>
        <p:txBody>
          <a:bodyPr anchor="ctr"/>
          <a:lstStyle>
            <a:lvl1pPr algn="ctr">
              <a:defRPr sz="2800" b="1">
                <a:solidFill>
                  <a:srgbClr val="A4CE4E"/>
                </a:solidFill>
                <a:latin typeface="Georgia" panose="02040502050405020303" pitchFamily="18" charset="0"/>
              </a:defRPr>
            </a:lvl1pPr>
          </a:lstStyle>
          <a:p>
            <a:pPr lvl="0"/>
            <a:r>
              <a:rPr lang="en-US"/>
              <a:t>Click to edit Master text styles</a:t>
            </a:r>
          </a:p>
        </p:txBody>
      </p:sp>
      <p:sp>
        <p:nvSpPr>
          <p:cNvPr id="77" name="Text Placeholder 9"/>
          <p:cNvSpPr>
            <a:spLocks noGrp="1"/>
          </p:cNvSpPr>
          <p:nvPr>
            <p:ph type="body" sz="quarter" idx="27"/>
          </p:nvPr>
        </p:nvSpPr>
        <p:spPr>
          <a:xfrm>
            <a:off x="2747536" y="3794476"/>
            <a:ext cx="1371600" cy="819150"/>
          </a:xfrm>
        </p:spPr>
        <p:txBody>
          <a:bodyPr anchor="ctr"/>
          <a:lstStyle>
            <a:lvl1pPr algn="ctr">
              <a:defRPr sz="2800" b="1">
                <a:solidFill>
                  <a:srgbClr val="A4CE4E"/>
                </a:solidFill>
                <a:latin typeface="Georgia" panose="02040502050405020303" pitchFamily="18" charset="0"/>
              </a:defRPr>
            </a:lvl1pPr>
          </a:lstStyle>
          <a:p>
            <a:pPr lvl="0"/>
            <a:r>
              <a:rPr lang="en-US"/>
              <a:t>Click to edit Master text styles</a:t>
            </a:r>
          </a:p>
        </p:txBody>
      </p:sp>
      <p:sp>
        <p:nvSpPr>
          <p:cNvPr id="81" name="Text Placeholder 9"/>
          <p:cNvSpPr>
            <a:spLocks noGrp="1"/>
          </p:cNvSpPr>
          <p:nvPr>
            <p:ph type="body" sz="quarter" idx="28"/>
          </p:nvPr>
        </p:nvSpPr>
        <p:spPr>
          <a:xfrm>
            <a:off x="4230411" y="3794476"/>
            <a:ext cx="1371600" cy="819150"/>
          </a:xfrm>
        </p:spPr>
        <p:txBody>
          <a:bodyPr anchor="ctr"/>
          <a:lstStyle>
            <a:lvl1pPr algn="ctr">
              <a:defRPr sz="2800" b="1">
                <a:solidFill>
                  <a:srgbClr val="A4CE4E"/>
                </a:solidFill>
                <a:latin typeface="Georgia" panose="02040502050405020303" pitchFamily="18" charset="0"/>
              </a:defRPr>
            </a:lvl1pPr>
          </a:lstStyle>
          <a:p>
            <a:pPr lvl="0"/>
            <a:r>
              <a:rPr lang="en-US"/>
              <a:t>Click to edit Master text styles</a:t>
            </a:r>
          </a:p>
        </p:txBody>
      </p:sp>
      <p:sp>
        <p:nvSpPr>
          <p:cNvPr id="82" name="Text Placeholder 9"/>
          <p:cNvSpPr>
            <a:spLocks noGrp="1"/>
          </p:cNvSpPr>
          <p:nvPr>
            <p:ph type="body" sz="quarter" idx="29"/>
          </p:nvPr>
        </p:nvSpPr>
        <p:spPr>
          <a:xfrm>
            <a:off x="5713286" y="3794476"/>
            <a:ext cx="1371600" cy="819150"/>
          </a:xfrm>
        </p:spPr>
        <p:txBody>
          <a:bodyPr anchor="ctr"/>
          <a:lstStyle>
            <a:lvl1pPr algn="ctr">
              <a:defRPr sz="2800" b="1">
                <a:solidFill>
                  <a:srgbClr val="A4CE4E"/>
                </a:solidFill>
                <a:latin typeface="Georgia" panose="02040502050405020303" pitchFamily="18" charset="0"/>
              </a:defRPr>
            </a:lvl1pPr>
          </a:lstStyle>
          <a:p>
            <a:pPr lvl="0"/>
            <a:r>
              <a:rPr lang="en-US"/>
              <a:t>Click to edit Master text styles</a:t>
            </a:r>
          </a:p>
        </p:txBody>
      </p:sp>
      <p:sp>
        <p:nvSpPr>
          <p:cNvPr id="84" name="Text Placeholder 9"/>
          <p:cNvSpPr>
            <a:spLocks noGrp="1"/>
          </p:cNvSpPr>
          <p:nvPr>
            <p:ph type="body" sz="quarter" idx="30"/>
          </p:nvPr>
        </p:nvSpPr>
        <p:spPr>
          <a:xfrm>
            <a:off x="1264661" y="4904819"/>
            <a:ext cx="1371600" cy="819150"/>
          </a:xfrm>
        </p:spPr>
        <p:txBody>
          <a:bodyPr anchor="ctr"/>
          <a:lstStyle>
            <a:lvl1pPr algn="ctr">
              <a:defRPr sz="2800" b="1">
                <a:solidFill>
                  <a:srgbClr val="A4CE4E"/>
                </a:solidFill>
                <a:latin typeface="Georgia" panose="02040502050405020303" pitchFamily="18" charset="0"/>
              </a:defRPr>
            </a:lvl1pPr>
          </a:lstStyle>
          <a:p>
            <a:pPr lvl="0"/>
            <a:r>
              <a:rPr lang="en-US"/>
              <a:t>Click to edit Master text styles</a:t>
            </a:r>
          </a:p>
        </p:txBody>
      </p:sp>
      <p:sp>
        <p:nvSpPr>
          <p:cNvPr id="85" name="Text Placeholder 9"/>
          <p:cNvSpPr>
            <a:spLocks noGrp="1"/>
          </p:cNvSpPr>
          <p:nvPr>
            <p:ph type="body" sz="quarter" idx="31"/>
          </p:nvPr>
        </p:nvSpPr>
        <p:spPr>
          <a:xfrm>
            <a:off x="2747536" y="4904819"/>
            <a:ext cx="1371600" cy="819150"/>
          </a:xfrm>
        </p:spPr>
        <p:txBody>
          <a:bodyPr anchor="ctr"/>
          <a:lstStyle>
            <a:lvl1pPr algn="ctr">
              <a:defRPr sz="2800" b="1">
                <a:solidFill>
                  <a:srgbClr val="A4CE4E"/>
                </a:solidFill>
                <a:latin typeface="Georgia" panose="02040502050405020303" pitchFamily="18" charset="0"/>
              </a:defRPr>
            </a:lvl1pPr>
          </a:lstStyle>
          <a:p>
            <a:pPr lvl="0"/>
            <a:r>
              <a:rPr lang="en-US"/>
              <a:t>Click to edit Master text styles</a:t>
            </a:r>
          </a:p>
        </p:txBody>
      </p:sp>
      <p:sp>
        <p:nvSpPr>
          <p:cNvPr id="86" name="Text Placeholder 9"/>
          <p:cNvSpPr>
            <a:spLocks noGrp="1"/>
          </p:cNvSpPr>
          <p:nvPr>
            <p:ph type="body" sz="quarter" idx="32"/>
          </p:nvPr>
        </p:nvSpPr>
        <p:spPr>
          <a:xfrm>
            <a:off x="4230411" y="4904819"/>
            <a:ext cx="1371600" cy="819150"/>
          </a:xfrm>
        </p:spPr>
        <p:txBody>
          <a:bodyPr anchor="ctr"/>
          <a:lstStyle>
            <a:lvl1pPr algn="ctr">
              <a:defRPr sz="2800" b="1">
                <a:solidFill>
                  <a:srgbClr val="A4CE4E"/>
                </a:solidFill>
                <a:latin typeface="Georgia" panose="02040502050405020303" pitchFamily="18" charset="0"/>
              </a:defRPr>
            </a:lvl1pPr>
          </a:lstStyle>
          <a:p>
            <a:pPr lvl="0"/>
            <a:r>
              <a:rPr lang="en-US"/>
              <a:t>Click to edit Master text styles</a:t>
            </a:r>
          </a:p>
        </p:txBody>
      </p:sp>
      <p:sp>
        <p:nvSpPr>
          <p:cNvPr id="87" name="Text Placeholder 9"/>
          <p:cNvSpPr>
            <a:spLocks noGrp="1"/>
          </p:cNvSpPr>
          <p:nvPr>
            <p:ph type="body" sz="quarter" idx="33"/>
          </p:nvPr>
        </p:nvSpPr>
        <p:spPr>
          <a:xfrm>
            <a:off x="5713286" y="4904819"/>
            <a:ext cx="1371600" cy="819150"/>
          </a:xfrm>
        </p:spPr>
        <p:txBody>
          <a:bodyPr anchor="ctr"/>
          <a:lstStyle>
            <a:lvl1pPr algn="ctr">
              <a:defRPr sz="2800" b="1">
                <a:solidFill>
                  <a:srgbClr val="A4CE4E"/>
                </a:solidFill>
                <a:latin typeface="Georgia" panose="02040502050405020303" pitchFamily="18" charset="0"/>
              </a:defRPr>
            </a:lvl1pPr>
          </a:lstStyle>
          <a:p>
            <a:pPr lvl="0"/>
            <a:r>
              <a:rPr lang="en-US"/>
              <a:t>Click to edit Master text styles</a:t>
            </a:r>
          </a:p>
        </p:txBody>
      </p:sp>
      <p:sp>
        <p:nvSpPr>
          <p:cNvPr id="88" name="Text Placeholder 9"/>
          <p:cNvSpPr>
            <a:spLocks noGrp="1"/>
          </p:cNvSpPr>
          <p:nvPr>
            <p:ph type="body" sz="quarter" idx="34"/>
          </p:nvPr>
        </p:nvSpPr>
        <p:spPr>
          <a:xfrm>
            <a:off x="7196160" y="4142819"/>
            <a:ext cx="1371600" cy="819150"/>
          </a:xfrm>
        </p:spPr>
        <p:txBody>
          <a:bodyPr anchor="ctr"/>
          <a:lstStyle>
            <a:lvl1pPr algn="ctr">
              <a:defRPr sz="2800" b="1">
                <a:solidFill>
                  <a:srgbClr val="A4CE4E"/>
                </a:solidFill>
                <a:latin typeface="Georgia" panose="02040502050405020303" pitchFamily="18" charset="0"/>
              </a:defRPr>
            </a:lvl1pPr>
          </a:lstStyle>
          <a:p>
            <a:pPr lvl="0"/>
            <a:r>
              <a:rPr lang="en-US"/>
              <a:t>Click to edit Master text styles</a:t>
            </a:r>
          </a:p>
        </p:txBody>
      </p:sp>
      <p:sp>
        <p:nvSpPr>
          <p:cNvPr id="37" name="Text Placeholder 3"/>
          <p:cNvSpPr>
            <a:spLocks noGrp="1"/>
          </p:cNvSpPr>
          <p:nvPr>
            <p:ph type="body" sz="quarter" idx="11"/>
          </p:nvPr>
        </p:nvSpPr>
        <p:spPr>
          <a:xfrm>
            <a:off x="5405573" y="6373368"/>
            <a:ext cx="1244528" cy="228600"/>
          </a:xfrm>
        </p:spPr>
        <p:txBody>
          <a:bodyPr tIns="45720" bIns="45720" anchor="ctr"/>
          <a:lstStyle>
            <a:lvl1pPr>
              <a:defRPr sz="600" baseline="0">
                <a:solidFill>
                  <a:schemeClr val="bg2"/>
                </a:solidFill>
              </a:defRPr>
            </a:lvl1pPr>
          </a:lstStyle>
          <a:p>
            <a:pPr lvl="0"/>
            <a:r>
              <a:rPr lang="en-US"/>
              <a:t>Click to edit Master text styles</a:t>
            </a:r>
          </a:p>
        </p:txBody>
      </p:sp>
      <p:sp>
        <p:nvSpPr>
          <p:cNvPr id="38" name="Text Placeholder 6"/>
          <p:cNvSpPr>
            <a:spLocks noGrp="1"/>
          </p:cNvSpPr>
          <p:nvPr>
            <p:ph type="body" sz="quarter" idx="12"/>
          </p:nvPr>
        </p:nvSpPr>
        <p:spPr>
          <a:xfrm>
            <a:off x="3294218" y="6373368"/>
            <a:ext cx="1728216" cy="228600"/>
          </a:xfrm>
        </p:spPr>
        <p:txBody>
          <a:bodyPr tIns="45720" bIns="45720" anchor="ctr"/>
          <a:lstStyle>
            <a:lvl1pPr>
              <a:defRPr sz="600"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30968728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Org Chart Layout">
    <p:spTree>
      <p:nvGrpSpPr>
        <p:cNvPr id="1" name=""/>
        <p:cNvGrpSpPr/>
        <p:nvPr/>
      </p:nvGrpSpPr>
      <p:grpSpPr>
        <a:xfrm>
          <a:off x="0" y="0"/>
          <a:ext cx="0" cy="0"/>
          <a:chOff x="0" y="0"/>
          <a:chExt cx="0" cy="0"/>
        </a:xfrm>
      </p:grpSpPr>
      <p:cxnSp>
        <p:nvCxnSpPr>
          <p:cNvPr id="41" name="Straight Connector 40">
            <a:extLst>
              <a:ext uri="{FF2B5EF4-FFF2-40B4-BE49-F238E27FC236}">
                <a16:creationId xmlns:a16="http://schemas.microsoft.com/office/drawing/2014/main" id="{65175F90-1A22-4379-A38E-29FAF6D6456E}"/>
              </a:ext>
            </a:extLst>
          </p:cNvPr>
          <p:cNvCxnSpPr/>
          <p:nvPr userDrawn="1"/>
        </p:nvCxnSpPr>
        <p:spPr>
          <a:xfrm flipH="1">
            <a:off x="2201863" y="1985963"/>
            <a:ext cx="0" cy="3770312"/>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EB30EF3-A4F3-4971-AA65-9BEA210241B9}"/>
              </a:ext>
            </a:extLst>
          </p:cNvPr>
          <p:cNvCxnSpPr/>
          <p:nvPr userDrawn="1"/>
        </p:nvCxnSpPr>
        <p:spPr>
          <a:xfrm flipH="1">
            <a:off x="3341688" y="1985963"/>
            <a:ext cx="0" cy="3770312"/>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3A2EEC7-4685-4537-97CF-9AF7DF99C557}"/>
              </a:ext>
            </a:extLst>
          </p:cNvPr>
          <p:cNvCxnSpPr/>
          <p:nvPr userDrawn="1"/>
        </p:nvCxnSpPr>
        <p:spPr>
          <a:xfrm flipH="1">
            <a:off x="4497388" y="1689100"/>
            <a:ext cx="0" cy="4067175"/>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9F3330C-1708-425A-8DC0-AA7D0DB19AAA}"/>
              </a:ext>
            </a:extLst>
          </p:cNvPr>
          <p:cNvCxnSpPr/>
          <p:nvPr userDrawn="1"/>
        </p:nvCxnSpPr>
        <p:spPr>
          <a:xfrm flipH="1">
            <a:off x="5646738" y="1985963"/>
            <a:ext cx="0" cy="3770312"/>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5E20C4F-9935-4617-855D-C5709CD97824}"/>
              </a:ext>
            </a:extLst>
          </p:cNvPr>
          <p:cNvCxnSpPr/>
          <p:nvPr userDrawn="1"/>
        </p:nvCxnSpPr>
        <p:spPr>
          <a:xfrm flipH="1">
            <a:off x="6794500" y="1985963"/>
            <a:ext cx="0" cy="3770312"/>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5C2D6EF3-FD76-41A7-909F-2BCFADD3895C}"/>
              </a:ext>
            </a:extLst>
          </p:cNvPr>
          <p:cNvCxnSpPr/>
          <p:nvPr userDrawn="1"/>
        </p:nvCxnSpPr>
        <p:spPr>
          <a:xfrm flipH="1">
            <a:off x="7942263" y="1985963"/>
            <a:ext cx="0" cy="3770312"/>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2A5EB0D-0C8D-42DD-A716-1C811E27C3D9}"/>
              </a:ext>
            </a:extLst>
          </p:cNvPr>
          <p:cNvCxnSpPr/>
          <p:nvPr userDrawn="1"/>
        </p:nvCxnSpPr>
        <p:spPr>
          <a:xfrm flipH="1">
            <a:off x="1046163" y="1989138"/>
            <a:ext cx="6902450" cy="0"/>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AE6AFBD-DF20-4A8F-9C23-907A9A740F9D}"/>
              </a:ext>
            </a:extLst>
          </p:cNvPr>
          <p:cNvCxnSpPr/>
          <p:nvPr userDrawn="1"/>
        </p:nvCxnSpPr>
        <p:spPr>
          <a:xfrm flipH="1">
            <a:off x="1046163" y="1985963"/>
            <a:ext cx="0" cy="3770312"/>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457200"/>
            <a:ext cx="7086600" cy="548640"/>
          </a:xfrm>
        </p:spPr>
        <p:txBody>
          <a:bodyPr/>
          <a:lstStyle>
            <a:lvl1pPr>
              <a:defRPr>
                <a:solidFill>
                  <a:schemeClr val="accent1"/>
                </a:solidFill>
              </a:defRPr>
            </a:lvl1pPr>
          </a:lstStyle>
          <a:p>
            <a:r>
              <a:rPr lang="en-US"/>
              <a:t>Click to edit Master title style</a:t>
            </a:r>
          </a:p>
        </p:txBody>
      </p:sp>
      <p:sp>
        <p:nvSpPr>
          <p:cNvPr id="5" name="Text Placeholder 4"/>
          <p:cNvSpPr>
            <a:spLocks noGrp="1"/>
          </p:cNvSpPr>
          <p:nvPr>
            <p:ph type="body" sz="quarter" idx="13"/>
          </p:nvPr>
        </p:nvSpPr>
        <p:spPr>
          <a:xfrm>
            <a:off x="3360345" y="1108656"/>
            <a:ext cx="2286000" cy="685800"/>
          </a:xfrm>
          <a:solidFill>
            <a:schemeClr val="accent2"/>
          </a:solidFill>
          <a:ln>
            <a:noFill/>
          </a:ln>
        </p:spPr>
        <p:txBody>
          <a:bodyPr anchor="ctr"/>
          <a:lstStyle>
            <a:lvl1pPr algn="ctr">
              <a:defRPr sz="1600" b="1">
                <a:solidFill>
                  <a:schemeClr val="bg1"/>
                </a:solidFill>
              </a:defRPr>
            </a:lvl1pPr>
            <a:lvl2pPr marL="0" indent="0" algn="ctr">
              <a:buFontTx/>
              <a:buNone/>
              <a:defRPr sz="1400">
                <a:solidFill>
                  <a:schemeClr val="bg1"/>
                </a:solidFill>
              </a:defRPr>
            </a:lvl2pPr>
          </a:lstStyle>
          <a:p>
            <a:pPr lvl="0"/>
            <a:r>
              <a:rPr lang="en-US"/>
              <a:t>Click to edit Master text styles</a:t>
            </a:r>
          </a:p>
          <a:p>
            <a:pPr lvl="1"/>
            <a:r>
              <a:rPr lang="en-US"/>
              <a:t>Second level</a:t>
            </a:r>
          </a:p>
        </p:txBody>
      </p:sp>
      <p:sp>
        <p:nvSpPr>
          <p:cNvPr id="10" name="Text Placeholder 4"/>
          <p:cNvSpPr>
            <a:spLocks noGrp="1"/>
          </p:cNvSpPr>
          <p:nvPr>
            <p:ph type="body" sz="quarter" idx="15"/>
          </p:nvPr>
        </p:nvSpPr>
        <p:spPr>
          <a:xfrm>
            <a:off x="531330" y="2163633"/>
            <a:ext cx="1028968" cy="685800"/>
          </a:xfrm>
          <a:solidFill>
            <a:schemeClr val="accent3"/>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76" name="Text Placeholder 3"/>
          <p:cNvSpPr>
            <a:spLocks noGrp="1"/>
          </p:cNvSpPr>
          <p:nvPr>
            <p:ph type="body" sz="quarter" idx="11"/>
          </p:nvPr>
        </p:nvSpPr>
        <p:spPr>
          <a:xfrm>
            <a:off x="5405573" y="6373368"/>
            <a:ext cx="1244528" cy="228600"/>
          </a:xfrm>
        </p:spPr>
        <p:txBody>
          <a:bodyPr tIns="45720" bIns="45720" anchor="ctr"/>
          <a:lstStyle>
            <a:lvl1pPr>
              <a:defRPr sz="600" baseline="0">
                <a:solidFill>
                  <a:schemeClr val="bg2"/>
                </a:solidFill>
              </a:defRPr>
            </a:lvl1pPr>
          </a:lstStyle>
          <a:p>
            <a:pPr lvl="0"/>
            <a:r>
              <a:rPr lang="en-US"/>
              <a:t>Click to edit Master text styles</a:t>
            </a:r>
          </a:p>
        </p:txBody>
      </p:sp>
      <p:sp>
        <p:nvSpPr>
          <p:cNvPr id="77" name="Text Placeholder 6"/>
          <p:cNvSpPr>
            <a:spLocks noGrp="1"/>
          </p:cNvSpPr>
          <p:nvPr>
            <p:ph type="body" sz="quarter" idx="12"/>
          </p:nvPr>
        </p:nvSpPr>
        <p:spPr>
          <a:xfrm>
            <a:off x="3294218" y="6373368"/>
            <a:ext cx="1728216" cy="228600"/>
          </a:xfrm>
        </p:spPr>
        <p:txBody>
          <a:bodyPr tIns="45720" bIns="45720" anchor="ctr"/>
          <a:lstStyle>
            <a:lvl1pPr>
              <a:defRPr sz="600" baseline="0">
                <a:solidFill>
                  <a:schemeClr val="tx1"/>
                </a:solidFill>
              </a:defRPr>
            </a:lvl1pPr>
          </a:lstStyle>
          <a:p>
            <a:pPr lvl="0"/>
            <a:r>
              <a:rPr lang="en-US"/>
              <a:t>Click to edit Master text styles</a:t>
            </a:r>
          </a:p>
        </p:txBody>
      </p:sp>
      <p:sp>
        <p:nvSpPr>
          <p:cNvPr id="74" name="Text Placeholder 4"/>
          <p:cNvSpPr>
            <a:spLocks noGrp="1"/>
          </p:cNvSpPr>
          <p:nvPr>
            <p:ph type="body" sz="quarter" idx="50"/>
          </p:nvPr>
        </p:nvSpPr>
        <p:spPr>
          <a:xfrm>
            <a:off x="1682536" y="2163633"/>
            <a:ext cx="1028968" cy="685800"/>
          </a:xfrm>
          <a:solidFill>
            <a:schemeClr val="accent3"/>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75" name="Text Placeholder 4"/>
          <p:cNvSpPr>
            <a:spLocks noGrp="1"/>
          </p:cNvSpPr>
          <p:nvPr>
            <p:ph type="body" sz="quarter" idx="51"/>
          </p:nvPr>
        </p:nvSpPr>
        <p:spPr>
          <a:xfrm>
            <a:off x="2833742" y="2163633"/>
            <a:ext cx="1028968" cy="685800"/>
          </a:xfrm>
          <a:solidFill>
            <a:schemeClr val="accent3"/>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78" name="Text Placeholder 4"/>
          <p:cNvSpPr>
            <a:spLocks noGrp="1"/>
          </p:cNvSpPr>
          <p:nvPr>
            <p:ph type="body" sz="quarter" idx="52"/>
          </p:nvPr>
        </p:nvSpPr>
        <p:spPr>
          <a:xfrm>
            <a:off x="3984948" y="2163633"/>
            <a:ext cx="1028968" cy="685800"/>
          </a:xfrm>
          <a:solidFill>
            <a:schemeClr val="accent3"/>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79" name="Text Placeholder 4"/>
          <p:cNvSpPr>
            <a:spLocks noGrp="1"/>
          </p:cNvSpPr>
          <p:nvPr>
            <p:ph type="body" sz="quarter" idx="53"/>
          </p:nvPr>
        </p:nvSpPr>
        <p:spPr>
          <a:xfrm>
            <a:off x="5136154" y="2163633"/>
            <a:ext cx="1028968" cy="685800"/>
          </a:xfrm>
          <a:solidFill>
            <a:schemeClr val="accent3"/>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80" name="Text Placeholder 4"/>
          <p:cNvSpPr>
            <a:spLocks noGrp="1"/>
          </p:cNvSpPr>
          <p:nvPr>
            <p:ph type="body" sz="quarter" idx="54"/>
          </p:nvPr>
        </p:nvSpPr>
        <p:spPr>
          <a:xfrm>
            <a:off x="6287360" y="2163633"/>
            <a:ext cx="1028968" cy="685800"/>
          </a:xfrm>
          <a:solidFill>
            <a:schemeClr val="accent3"/>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81" name="Text Placeholder 4"/>
          <p:cNvSpPr>
            <a:spLocks noGrp="1"/>
          </p:cNvSpPr>
          <p:nvPr>
            <p:ph type="body" sz="quarter" idx="55"/>
          </p:nvPr>
        </p:nvSpPr>
        <p:spPr>
          <a:xfrm>
            <a:off x="7438567" y="2163633"/>
            <a:ext cx="1028968" cy="685800"/>
          </a:xfrm>
          <a:solidFill>
            <a:schemeClr val="accent3"/>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93" name="Text Placeholder 4"/>
          <p:cNvSpPr>
            <a:spLocks noGrp="1"/>
          </p:cNvSpPr>
          <p:nvPr>
            <p:ph type="body" sz="quarter" idx="60"/>
          </p:nvPr>
        </p:nvSpPr>
        <p:spPr>
          <a:xfrm>
            <a:off x="531330" y="4601205"/>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94" name="Text Placeholder 4"/>
          <p:cNvSpPr>
            <a:spLocks noGrp="1"/>
          </p:cNvSpPr>
          <p:nvPr>
            <p:ph type="body" sz="quarter" idx="61"/>
          </p:nvPr>
        </p:nvSpPr>
        <p:spPr>
          <a:xfrm>
            <a:off x="1682536" y="4601205"/>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95" name="Text Placeholder 4"/>
          <p:cNvSpPr>
            <a:spLocks noGrp="1"/>
          </p:cNvSpPr>
          <p:nvPr>
            <p:ph type="body" sz="quarter" idx="62"/>
          </p:nvPr>
        </p:nvSpPr>
        <p:spPr>
          <a:xfrm>
            <a:off x="2833742" y="4601205"/>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96" name="Text Placeholder 4"/>
          <p:cNvSpPr>
            <a:spLocks noGrp="1"/>
          </p:cNvSpPr>
          <p:nvPr>
            <p:ph type="body" sz="quarter" idx="63"/>
          </p:nvPr>
        </p:nvSpPr>
        <p:spPr>
          <a:xfrm>
            <a:off x="3984948" y="4601205"/>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97" name="Text Placeholder 4"/>
          <p:cNvSpPr>
            <a:spLocks noGrp="1"/>
          </p:cNvSpPr>
          <p:nvPr>
            <p:ph type="body" sz="quarter" idx="64"/>
          </p:nvPr>
        </p:nvSpPr>
        <p:spPr>
          <a:xfrm>
            <a:off x="5136154" y="4601205"/>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98" name="Text Placeholder 4"/>
          <p:cNvSpPr>
            <a:spLocks noGrp="1"/>
          </p:cNvSpPr>
          <p:nvPr>
            <p:ph type="body" sz="quarter" idx="65"/>
          </p:nvPr>
        </p:nvSpPr>
        <p:spPr>
          <a:xfrm>
            <a:off x="6287360" y="4601205"/>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99" name="Text Placeholder 4"/>
          <p:cNvSpPr>
            <a:spLocks noGrp="1"/>
          </p:cNvSpPr>
          <p:nvPr>
            <p:ph type="body" sz="quarter" idx="66"/>
          </p:nvPr>
        </p:nvSpPr>
        <p:spPr>
          <a:xfrm>
            <a:off x="7438567" y="4601205"/>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100" name="Text Placeholder 4"/>
          <p:cNvSpPr>
            <a:spLocks noGrp="1"/>
          </p:cNvSpPr>
          <p:nvPr>
            <p:ph type="body" sz="quarter" idx="67"/>
          </p:nvPr>
        </p:nvSpPr>
        <p:spPr>
          <a:xfrm>
            <a:off x="531330" y="5413728"/>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101" name="Text Placeholder 4"/>
          <p:cNvSpPr>
            <a:spLocks noGrp="1"/>
          </p:cNvSpPr>
          <p:nvPr>
            <p:ph type="body" sz="quarter" idx="68"/>
          </p:nvPr>
        </p:nvSpPr>
        <p:spPr>
          <a:xfrm>
            <a:off x="1682536" y="5413728"/>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102" name="Text Placeholder 4"/>
          <p:cNvSpPr>
            <a:spLocks noGrp="1"/>
          </p:cNvSpPr>
          <p:nvPr>
            <p:ph type="body" sz="quarter" idx="69"/>
          </p:nvPr>
        </p:nvSpPr>
        <p:spPr>
          <a:xfrm>
            <a:off x="2833742" y="5413728"/>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103" name="Text Placeholder 4"/>
          <p:cNvSpPr>
            <a:spLocks noGrp="1"/>
          </p:cNvSpPr>
          <p:nvPr>
            <p:ph type="body" sz="quarter" idx="70"/>
          </p:nvPr>
        </p:nvSpPr>
        <p:spPr>
          <a:xfrm>
            <a:off x="3984948" y="5413728"/>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104" name="Text Placeholder 4"/>
          <p:cNvSpPr>
            <a:spLocks noGrp="1"/>
          </p:cNvSpPr>
          <p:nvPr>
            <p:ph type="body" sz="quarter" idx="71"/>
          </p:nvPr>
        </p:nvSpPr>
        <p:spPr>
          <a:xfrm>
            <a:off x="5136154" y="5413728"/>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105" name="Text Placeholder 4"/>
          <p:cNvSpPr>
            <a:spLocks noGrp="1"/>
          </p:cNvSpPr>
          <p:nvPr>
            <p:ph type="body" sz="quarter" idx="72"/>
          </p:nvPr>
        </p:nvSpPr>
        <p:spPr>
          <a:xfrm>
            <a:off x="6287360" y="5413728"/>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106" name="Text Placeholder 4"/>
          <p:cNvSpPr>
            <a:spLocks noGrp="1"/>
          </p:cNvSpPr>
          <p:nvPr>
            <p:ph type="body" sz="quarter" idx="73"/>
          </p:nvPr>
        </p:nvSpPr>
        <p:spPr>
          <a:xfrm>
            <a:off x="7438567" y="5413728"/>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107" name="Text Placeholder 4"/>
          <p:cNvSpPr>
            <a:spLocks noGrp="1"/>
          </p:cNvSpPr>
          <p:nvPr>
            <p:ph type="body" sz="quarter" idx="74"/>
          </p:nvPr>
        </p:nvSpPr>
        <p:spPr>
          <a:xfrm>
            <a:off x="531330" y="2970079"/>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108" name="Text Placeholder 4"/>
          <p:cNvSpPr>
            <a:spLocks noGrp="1"/>
          </p:cNvSpPr>
          <p:nvPr>
            <p:ph type="body" sz="quarter" idx="75"/>
          </p:nvPr>
        </p:nvSpPr>
        <p:spPr>
          <a:xfrm>
            <a:off x="1682536" y="2970079"/>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109" name="Text Placeholder 4"/>
          <p:cNvSpPr>
            <a:spLocks noGrp="1"/>
          </p:cNvSpPr>
          <p:nvPr>
            <p:ph type="body" sz="quarter" idx="76"/>
          </p:nvPr>
        </p:nvSpPr>
        <p:spPr>
          <a:xfrm>
            <a:off x="2833742" y="2970079"/>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110" name="Text Placeholder 4"/>
          <p:cNvSpPr>
            <a:spLocks noGrp="1"/>
          </p:cNvSpPr>
          <p:nvPr>
            <p:ph type="body" sz="quarter" idx="77"/>
          </p:nvPr>
        </p:nvSpPr>
        <p:spPr>
          <a:xfrm>
            <a:off x="3984948" y="2970079"/>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111" name="Text Placeholder 4"/>
          <p:cNvSpPr>
            <a:spLocks noGrp="1"/>
          </p:cNvSpPr>
          <p:nvPr>
            <p:ph type="body" sz="quarter" idx="78"/>
          </p:nvPr>
        </p:nvSpPr>
        <p:spPr>
          <a:xfrm>
            <a:off x="5136154" y="2970079"/>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112" name="Text Placeholder 4"/>
          <p:cNvSpPr>
            <a:spLocks noGrp="1"/>
          </p:cNvSpPr>
          <p:nvPr>
            <p:ph type="body" sz="quarter" idx="79"/>
          </p:nvPr>
        </p:nvSpPr>
        <p:spPr>
          <a:xfrm>
            <a:off x="6287360" y="2970079"/>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113" name="Text Placeholder 4"/>
          <p:cNvSpPr>
            <a:spLocks noGrp="1"/>
          </p:cNvSpPr>
          <p:nvPr>
            <p:ph type="body" sz="quarter" idx="80"/>
          </p:nvPr>
        </p:nvSpPr>
        <p:spPr>
          <a:xfrm>
            <a:off x="7438567" y="2970079"/>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114" name="Text Placeholder 4"/>
          <p:cNvSpPr>
            <a:spLocks noGrp="1"/>
          </p:cNvSpPr>
          <p:nvPr>
            <p:ph type="body" sz="quarter" idx="81"/>
          </p:nvPr>
        </p:nvSpPr>
        <p:spPr>
          <a:xfrm>
            <a:off x="531330" y="3785642"/>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115" name="Text Placeholder 4"/>
          <p:cNvSpPr>
            <a:spLocks noGrp="1"/>
          </p:cNvSpPr>
          <p:nvPr>
            <p:ph type="body" sz="quarter" idx="82"/>
          </p:nvPr>
        </p:nvSpPr>
        <p:spPr>
          <a:xfrm>
            <a:off x="1682536" y="3785642"/>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116" name="Text Placeholder 4"/>
          <p:cNvSpPr>
            <a:spLocks noGrp="1"/>
          </p:cNvSpPr>
          <p:nvPr>
            <p:ph type="body" sz="quarter" idx="83"/>
          </p:nvPr>
        </p:nvSpPr>
        <p:spPr>
          <a:xfrm>
            <a:off x="2833742" y="3785642"/>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117" name="Text Placeholder 4"/>
          <p:cNvSpPr>
            <a:spLocks noGrp="1"/>
          </p:cNvSpPr>
          <p:nvPr>
            <p:ph type="body" sz="quarter" idx="84"/>
          </p:nvPr>
        </p:nvSpPr>
        <p:spPr>
          <a:xfrm>
            <a:off x="3984948" y="3785642"/>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118" name="Text Placeholder 4"/>
          <p:cNvSpPr>
            <a:spLocks noGrp="1"/>
          </p:cNvSpPr>
          <p:nvPr>
            <p:ph type="body" sz="quarter" idx="85"/>
          </p:nvPr>
        </p:nvSpPr>
        <p:spPr>
          <a:xfrm>
            <a:off x="5136154" y="3785642"/>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119" name="Text Placeholder 4"/>
          <p:cNvSpPr>
            <a:spLocks noGrp="1"/>
          </p:cNvSpPr>
          <p:nvPr>
            <p:ph type="body" sz="quarter" idx="86"/>
          </p:nvPr>
        </p:nvSpPr>
        <p:spPr>
          <a:xfrm>
            <a:off x="6287360" y="3785642"/>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120" name="Text Placeholder 4"/>
          <p:cNvSpPr>
            <a:spLocks noGrp="1"/>
          </p:cNvSpPr>
          <p:nvPr>
            <p:ph type="body" sz="quarter" idx="87"/>
          </p:nvPr>
        </p:nvSpPr>
        <p:spPr>
          <a:xfrm>
            <a:off x="7438567" y="3785642"/>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060361185"/>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lank layout - Footer only">
    <p:spTree>
      <p:nvGrpSpPr>
        <p:cNvPr id="1" name=""/>
        <p:cNvGrpSpPr/>
        <p:nvPr/>
      </p:nvGrpSpPr>
      <p:grpSpPr>
        <a:xfrm>
          <a:off x="0" y="0"/>
          <a:ext cx="0" cy="0"/>
          <a:chOff x="0" y="0"/>
          <a:chExt cx="0" cy="0"/>
        </a:xfrm>
      </p:grpSpPr>
      <p:sp>
        <p:nvSpPr>
          <p:cNvPr id="5" name="Text Placeholder 3"/>
          <p:cNvSpPr>
            <a:spLocks noGrp="1"/>
          </p:cNvSpPr>
          <p:nvPr>
            <p:ph type="body" sz="quarter" idx="11"/>
          </p:nvPr>
        </p:nvSpPr>
        <p:spPr>
          <a:xfrm>
            <a:off x="5405573" y="6373368"/>
            <a:ext cx="1244528" cy="228600"/>
          </a:xfrm>
        </p:spPr>
        <p:txBody>
          <a:bodyPr tIns="45720" bIns="45720" anchor="ctr"/>
          <a:lstStyle>
            <a:lvl1pPr>
              <a:defRPr sz="600" baseline="0">
                <a:solidFill>
                  <a:schemeClr val="bg2"/>
                </a:solidFill>
              </a:defRPr>
            </a:lvl1pPr>
          </a:lstStyle>
          <a:p>
            <a:pPr lvl="0"/>
            <a:r>
              <a:rPr lang="en-US"/>
              <a:t>Click to edit Master text styles</a:t>
            </a:r>
          </a:p>
        </p:txBody>
      </p:sp>
      <p:sp>
        <p:nvSpPr>
          <p:cNvPr id="6" name="Text Placeholder 6"/>
          <p:cNvSpPr>
            <a:spLocks noGrp="1"/>
          </p:cNvSpPr>
          <p:nvPr>
            <p:ph type="body" sz="quarter" idx="12"/>
          </p:nvPr>
        </p:nvSpPr>
        <p:spPr>
          <a:xfrm>
            <a:off x="3294218" y="6373368"/>
            <a:ext cx="1728216" cy="228600"/>
          </a:xfrm>
        </p:spPr>
        <p:txBody>
          <a:bodyPr tIns="45720" bIns="45720" anchor="ctr"/>
          <a:lstStyle>
            <a:lvl1pPr>
              <a:defRPr sz="600"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528000076"/>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hank you/end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09F6FED-B190-47AB-8679-B419623DEBD4}"/>
              </a:ext>
            </a:extLst>
          </p:cNvPr>
          <p:cNvSpPr/>
          <p:nvPr userDrawn="1"/>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pic>
        <p:nvPicPr>
          <p:cNvPr id="4" name="Picture 9">
            <a:extLst>
              <a:ext uri="{FF2B5EF4-FFF2-40B4-BE49-F238E27FC236}">
                <a16:creationId xmlns:a16="http://schemas.microsoft.com/office/drawing/2014/main" id="{62EAF4F8-1529-4BC4-A959-7DB0798E7D6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7423" t="21906" r="7899" b="21677"/>
          <a:stretch>
            <a:fillRect/>
          </a:stretch>
        </p:blipFill>
        <p:spPr bwMode="auto">
          <a:xfrm>
            <a:off x="400050" y="6308725"/>
            <a:ext cx="14208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3200"/>
            <a:ext cx="8459213" cy="914400"/>
          </a:xfrm>
        </p:spPr>
        <p:txBody>
          <a:bodyPr/>
          <a:lstStyle>
            <a:lvl1pPr>
              <a:defRPr sz="6000" baseline="0">
                <a:solidFill>
                  <a:schemeClr val="bg1"/>
                </a:solidFill>
              </a:defRPr>
            </a:lvl1pPr>
          </a:lstStyle>
          <a:p>
            <a:r>
              <a:rPr lang="en-US"/>
              <a:t>Click to edit Master title style</a:t>
            </a:r>
          </a:p>
        </p:txBody>
      </p:sp>
    </p:spTree>
    <p:extLst>
      <p:ext uri="{BB962C8B-B14F-4D97-AF65-F5344CB8AC3E}">
        <p14:creationId xmlns:p14="http://schemas.microsoft.com/office/powerpoint/2010/main" val="4252325753"/>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Logo/end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E76B10-D40E-4C48-9B7C-7076F46411E1}"/>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pic>
        <p:nvPicPr>
          <p:cNvPr id="3" name="Picture 9">
            <a:extLst>
              <a:ext uri="{FF2B5EF4-FFF2-40B4-BE49-F238E27FC236}">
                <a16:creationId xmlns:a16="http://schemas.microsoft.com/office/drawing/2014/main" id="{01199122-BAF1-4717-8F93-46213E867BE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2" t="-9975" r="-5403" b="-8932"/>
          <a:stretch>
            <a:fillRect/>
          </a:stretch>
        </p:blipFill>
        <p:spPr bwMode="auto">
          <a:xfrm>
            <a:off x="2246313" y="2862263"/>
            <a:ext cx="4651375"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174970"/>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Full Screen Video">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1A6897-2ED0-4560-B31E-6103BBC88626}"/>
              </a:ext>
            </a:extLst>
          </p:cNvPr>
          <p:cNvSpPr/>
          <p:nvPr userDrawn="1"/>
        </p:nvSpPr>
        <p:spPr>
          <a:xfrm>
            <a:off x="0" y="6261100"/>
            <a:ext cx="9144000" cy="596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spTree>
    <p:extLst>
      <p:ext uri="{BB962C8B-B14F-4D97-AF65-F5344CB8AC3E}">
        <p14:creationId xmlns:p14="http://schemas.microsoft.com/office/powerpoint/2010/main" val="211637898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26" Type="http://schemas.openxmlformats.org/officeDocument/2006/relationships/slideLayout" Target="../slideLayouts/slideLayout67.xml"/><Relationship Id="rId3" Type="http://schemas.openxmlformats.org/officeDocument/2006/relationships/slideLayout" Target="../slideLayouts/slideLayout44.xml"/><Relationship Id="rId21" Type="http://schemas.openxmlformats.org/officeDocument/2006/relationships/slideLayout" Target="../slideLayouts/slideLayout62.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slideLayout" Target="../slideLayouts/slideLayout66.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29" Type="http://schemas.openxmlformats.org/officeDocument/2006/relationships/slideLayout" Target="../slideLayouts/slideLayout70.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slideLayout" Target="../slideLayouts/slideLayout65.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28" Type="http://schemas.openxmlformats.org/officeDocument/2006/relationships/slideLayout" Target="../slideLayouts/slideLayout69.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31" Type="http://schemas.openxmlformats.org/officeDocument/2006/relationships/image" Target="../media/image1.png"/><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 Id="rId27" Type="http://schemas.openxmlformats.org/officeDocument/2006/relationships/slideLayout" Target="../slideLayouts/slideLayout68.xml"/><Relationship Id="rId30"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slideLayout" Target="../slideLayouts/slideLayout88.xml"/><Relationship Id="rId26" Type="http://schemas.openxmlformats.org/officeDocument/2006/relationships/slideLayout" Target="../slideLayouts/slideLayout96.xml"/><Relationship Id="rId3" Type="http://schemas.openxmlformats.org/officeDocument/2006/relationships/slideLayout" Target="../slideLayouts/slideLayout73.xml"/><Relationship Id="rId21" Type="http://schemas.openxmlformats.org/officeDocument/2006/relationships/slideLayout" Target="../slideLayouts/slideLayout91.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5" Type="http://schemas.openxmlformats.org/officeDocument/2006/relationships/slideLayout" Target="../slideLayouts/slideLayout95.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20" Type="http://schemas.openxmlformats.org/officeDocument/2006/relationships/slideLayout" Target="../slideLayouts/slideLayout90.xml"/><Relationship Id="rId29" Type="http://schemas.openxmlformats.org/officeDocument/2006/relationships/slideLayout" Target="../slideLayouts/slideLayout99.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24" Type="http://schemas.openxmlformats.org/officeDocument/2006/relationships/slideLayout" Target="../slideLayouts/slideLayout94.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23" Type="http://schemas.openxmlformats.org/officeDocument/2006/relationships/slideLayout" Target="../slideLayouts/slideLayout93.xml"/><Relationship Id="rId28" Type="http://schemas.openxmlformats.org/officeDocument/2006/relationships/slideLayout" Target="../slideLayouts/slideLayout98.xml"/><Relationship Id="rId10" Type="http://schemas.openxmlformats.org/officeDocument/2006/relationships/slideLayout" Target="../slideLayouts/slideLayout80.xml"/><Relationship Id="rId19" Type="http://schemas.openxmlformats.org/officeDocument/2006/relationships/slideLayout" Target="../slideLayouts/slideLayout89.xml"/><Relationship Id="rId31" Type="http://schemas.openxmlformats.org/officeDocument/2006/relationships/image" Target="../media/image1.png"/><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 Id="rId22" Type="http://schemas.openxmlformats.org/officeDocument/2006/relationships/slideLayout" Target="../slideLayouts/slideLayout92.xml"/><Relationship Id="rId27" Type="http://schemas.openxmlformats.org/officeDocument/2006/relationships/slideLayout" Target="../slideLayouts/slideLayout97.xml"/><Relationship Id="rId30"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A0EDB0F-E863-48E2-B915-40FEA2A93A4F}"/>
              </a:ext>
            </a:extLst>
          </p:cNvPr>
          <p:cNvSpPr>
            <a:spLocks noGrp="1" noChangeArrowheads="1"/>
          </p:cNvSpPr>
          <p:nvPr>
            <p:ph type="title"/>
          </p:nvPr>
        </p:nvSpPr>
        <p:spPr bwMode="auto">
          <a:xfrm>
            <a:off x="457200" y="292100"/>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a:t>
            </a:r>
          </a:p>
        </p:txBody>
      </p:sp>
      <p:sp>
        <p:nvSpPr>
          <p:cNvPr id="1027" name="Text Placeholder 2">
            <a:extLst>
              <a:ext uri="{FF2B5EF4-FFF2-40B4-BE49-F238E27FC236}">
                <a16:creationId xmlns:a16="http://schemas.microsoft.com/office/drawing/2014/main" id="{24C50D43-08E8-45C6-B83D-C79FB694CC94}"/>
              </a:ext>
            </a:extLst>
          </p:cNvPr>
          <p:cNvSpPr>
            <a:spLocks noGrp="1" noChangeArrowheads="1"/>
          </p:cNvSpPr>
          <p:nvPr>
            <p:ph type="body" idx="1"/>
          </p:nvPr>
        </p:nvSpPr>
        <p:spPr bwMode="auto">
          <a:xfrm>
            <a:off x="457200" y="1143000"/>
            <a:ext cx="8229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8" name="Picture 6">
            <a:extLst>
              <a:ext uri="{FF2B5EF4-FFF2-40B4-BE49-F238E27FC236}">
                <a16:creationId xmlns:a16="http://schemas.microsoft.com/office/drawing/2014/main" id="{BEB5ABB5-512D-4798-8102-478E5F4F0B9D}"/>
              </a:ext>
            </a:extLst>
          </p:cNvPr>
          <p:cNvPicPr>
            <a:picLocks noChangeAspect="1" noChangeArrowheads="1"/>
          </p:cNvPicPr>
          <p:nvPr userDrawn="1"/>
        </p:nvPicPr>
        <p:blipFill>
          <a:blip r:embed="rId32">
            <a:extLst>
              <a:ext uri="{28A0092B-C50C-407E-A947-70E740481C1C}">
                <a14:useLocalDpi xmlns:a14="http://schemas.microsoft.com/office/drawing/2010/main" val="0"/>
              </a:ext>
            </a:extLst>
          </a:blip>
          <a:srcRect l="-2" t="-9975" r="-5403" b="-8932"/>
          <a:stretch>
            <a:fillRect/>
          </a:stretch>
        </p:blipFill>
        <p:spPr bwMode="auto">
          <a:xfrm>
            <a:off x="457200" y="6319838"/>
            <a:ext cx="13843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4">
            <a:extLst>
              <a:ext uri="{FF2B5EF4-FFF2-40B4-BE49-F238E27FC236}">
                <a16:creationId xmlns:a16="http://schemas.microsoft.com/office/drawing/2014/main" id="{E9ADA465-21E4-45F5-8923-BD58060E4360}"/>
              </a:ext>
            </a:extLst>
          </p:cNvPr>
          <p:cNvSpPr txBox="1"/>
          <p:nvPr userDrawn="1"/>
        </p:nvSpPr>
        <p:spPr>
          <a:xfrm>
            <a:off x="2670175" y="6292850"/>
            <a:ext cx="4057650" cy="547688"/>
          </a:xfrm>
          <a:prstGeom prst="rect">
            <a:avLst/>
          </a:prstGeom>
        </p:spPr>
        <p:txBody>
          <a:bodyPr lIns="36000" anchor="b"/>
          <a:lstStyle>
            <a:lvl1pPr algn="l">
              <a:defRPr sz="1000" baseline="0">
                <a:solidFill>
                  <a:schemeClr val="bg1">
                    <a:lumMod val="50000"/>
                  </a:schemeClr>
                </a:solidFill>
                <a:latin typeface="Arial"/>
                <a:ea typeface="Arial"/>
                <a:cs typeface="Arial"/>
              </a:defRPr>
            </a:lvl1pPr>
          </a:lstStyle>
          <a:p>
            <a:pPr defTabSz="457200" eaLnBrk="1" fontAlgn="auto" hangingPunct="1">
              <a:spcBef>
                <a:spcPct val="0"/>
              </a:spcBef>
              <a:spcAft>
                <a:spcPct val="0"/>
              </a:spcAft>
              <a:defRPr/>
            </a:pPr>
            <a:r>
              <a:rPr lang="en-US">
                <a:solidFill>
                  <a:srgbClr val="75787B"/>
                </a:solidFill>
                <a:latin typeface="+mn-lt"/>
              </a:rPr>
              <a:t>L0620005110[exp0621][All States][DC,GU,MP,PR,VI]</a:t>
            </a:r>
          </a:p>
          <a:p>
            <a:pPr defTabSz="457200" eaLnBrk="1" fontAlgn="auto" hangingPunct="1">
              <a:spcBef>
                <a:spcPct val="0"/>
              </a:spcBef>
              <a:spcAft>
                <a:spcPct val="0"/>
              </a:spcAft>
              <a:defRPr/>
            </a:pPr>
            <a:r>
              <a:rPr lang="en-US">
                <a:solidFill>
                  <a:srgbClr val="75787B"/>
                </a:solidFill>
                <a:latin typeface="+mn-lt"/>
              </a:rPr>
              <a:t>Metropolitan Life Insurance Company, New York, NY 10166  </a:t>
            </a:r>
          </a:p>
          <a:p>
            <a:pPr defTabSz="457200" eaLnBrk="1" fontAlgn="auto" hangingPunct="1">
              <a:spcBef>
                <a:spcPct val="0"/>
              </a:spcBef>
              <a:spcAft>
                <a:spcPct val="0"/>
              </a:spcAft>
              <a:defRPr/>
            </a:pPr>
            <a:r>
              <a:rPr lang="en-US"/>
              <a:t>© 2020 MetLife Services and Solutions, LLC</a:t>
            </a:r>
            <a:endParaRPr lang="en-US">
              <a:solidFill>
                <a:srgbClr val="75787B"/>
              </a:solidFill>
              <a:latin typeface="+mn-lt"/>
            </a:endParaRPr>
          </a:p>
        </p:txBody>
      </p:sp>
    </p:spTree>
  </p:cSld>
  <p:clrMap bg1="lt1" tx1="dk1" bg2="lt2" tx2="dk2" accent1="accent1" accent2="accent2" accent3="accent3" accent4="accent4" accent5="accent5" accent6="accent6" hlink="hlink" folHlink="folHlink"/>
  <p:sldLayoutIdLst>
    <p:sldLayoutId id="2147484655" r:id="rId1"/>
    <p:sldLayoutId id="2147484656" r:id="rId2"/>
    <p:sldLayoutId id="2147484657" r:id="rId3"/>
    <p:sldLayoutId id="2147484643" r:id="rId4"/>
    <p:sldLayoutId id="2147484658" r:id="rId5"/>
    <p:sldLayoutId id="2147484659" r:id="rId6"/>
    <p:sldLayoutId id="2147484660" r:id="rId7"/>
    <p:sldLayoutId id="2147484661" r:id="rId8"/>
    <p:sldLayoutId id="2147484644" r:id="rId9"/>
    <p:sldLayoutId id="2147484662" r:id="rId10"/>
    <p:sldLayoutId id="2147484645" r:id="rId11"/>
    <p:sldLayoutId id="2147484646" r:id="rId12"/>
    <p:sldLayoutId id="2147484647" r:id="rId13"/>
    <p:sldLayoutId id="2147484648" r:id="rId14"/>
    <p:sldLayoutId id="2147484649" r:id="rId15"/>
    <p:sldLayoutId id="2147484663" r:id="rId16"/>
    <p:sldLayoutId id="2147484650" r:id="rId17"/>
    <p:sldLayoutId id="2147484651" r:id="rId18"/>
    <p:sldLayoutId id="2147484652" r:id="rId19"/>
    <p:sldLayoutId id="2147484653" r:id="rId20"/>
    <p:sldLayoutId id="2147484664" r:id="rId21"/>
    <p:sldLayoutId id="2147484665" r:id="rId22"/>
    <p:sldLayoutId id="2147484666" r:id="rId23"/>
    <p:sldLayoutId id="2147484667" r:id="rId24"/>
    <p:sldLayoutId id="2147484668" r:id="rId25"/>
    <p:sldLayoutId id="2147484654" r:id="rId26"/>
    <p:sldLayoutId id="2147484669" r:id="rId27"/>
    <p:sldLayoutId id="2147484670" r:id="rId28"/>
    <p:sldLayoutId id="2147484671" r:id="rId29"/>
    <p:sldLayoutId id="2147484732" r:id="rId30"/>
  </p:sldLayoutIdLst>
  <p:transition>
    <p:fade/>
  </p:transition>
  <p:txStyles>
    <p:titleStyle>
      <a:lvl1pPr algn="l" rtl="0" eaLnBrk="0" fontAlgn="base" hangingPunct="0">
        <a:lnSpc>
          <a:spcPct val="90000"/>
        </a:lnSpc>
        <a:spcBef>
          <a:spcPct val="0"/>
        </a:spcBef>
        <a:spcAft>
          <a:spcPct val="0"/>
        </a:spcAft>
        <a:defRPr sz="2800" b="1" kern="1200">
          <a:solidFill>
            <a:schemeClr val="accent1"/>
          </a:solidFill>
          <a:latin typeface="Georgia" panose="02040502050405020303" pitchFamily="18" charset="0"/>
          <a:ea typeface="Georgia" panose="02040502050405020303" pitchFamily="18" charset="0"/>
          <a:cs typeface="Georgia" panose="02040502050405020303" pitchFamily="18" charset="0"/>
        </a:defRPr>
      </a:lvl1pPr>
      <a:lvl2pPr algn="l" rtl="0" eaLnBrk="0" fontAlgn="base" hangingPunct="0">
        <a:lnSpc>
          <a:spcPct val="90000"/>
        </a:lnSpc>
        <a:spcBef>
          <a:spcPct val="0"/>
        </a:spcBef>
        <a:spcAft>
          <a:spcPct val="0"/>
        </a:spcAft>
        <a:defRPr sz="2800" b="1">
          <a:solidFill>
            <a:schemeClr val="accent1"/>
          </a:solidFill>
          <a:latin typeface="Georgia" panose="02040502050405020303" pitchFamily="18" charset="0"/>
          <a:ea typeface="Georgia" panose="02040502050405020303" pitchFamily="18" charset="0"/>
          <a:cs typeface="Georgia" panose="02040502050405020303" pitchFamily="18" charset="0"/>
        </a:defRPr>
      </a:lvl2pPr>
      <a:lvl3pPr algn="l" rtl="0" eaLnBrk="0" fontAlgn="base" hangingPunct="0">
        <a:lnSpc>
          <a:spcPct val="90000"/>
        </a:lnSpc>
        <a:spcBef>
          <a:spcPct val="0"/>
        </a:spcBef>
        <a:spcAft>
          <a:spcPct val="0"/>
        </a:spcAft>
        <a:defRPr sz="2800" b="1">
          <a:solidFill>
            <a:schemeClr val="accent1"/>
          </a:solidFill>
          <a:latin typeface="Georgia" panose="02040502050405020303" pitchFamily="18" charset="0"/>
          <a:ea typeface="Georgia" panose="02040502050405020303" pitchFamily="18" charset="0"/>
          <a:cs typeface="Georgia" panose="02040502050405020303" pitchFamily="18" charset="0"/>
        </a:defRPr>
      </a:lvl3pPr>
      <a:lvl4pPr algn="l" rtl="0" eaLnBrk="0" fontAlgn="base" hangingPunct="0">
        <a:lnSpc>
          <a:spcPct val="90000"/>
        </a:lnSpc>
        <a:spcBef>
          <a:spcPct val="0"/>
        </a:spcBef>
        <a:spcAft>
          <a:spcPct val="0"/>
        </a:spcAft>
        <a:defRPr sz="2800" b="1">
          <a:solidFill>
            <a:schemeClr val="accent1"/>
          </a:solidFill>
          <a:latin typeface="Georgia" panose="02040502050405020303" pitchFamily="18" charset="0"/>
          <a:ea typeface="Georgia" panose="02040502050405020303" pitchFamily="18" charset="0"/>
          <a:cs typeface="Georgia" panose="02040502050405020303" pitchFamily="18" charset="0"/>
        </a:defRPr>
      </a:lvl4pPr>
      <a:lvl5pPr algn="l" rtl="0" eaLnBrk="0" fontAlgn="base" hangingPunct="0">
        <a:lnSpc>
          <a:spcPct val="90000"/>
        </a:lnSpc>
        <a:spcBef>
          <a:spcPct val="0"/>
        </a:spcBef>
        <a:spcAft>
          <a:spcPct val="0"/>
        </a:spcAft>
        <a:defRPr sz="2800" b="1">
          <a:solidFill>
            <a:schemeClr val="accent1"/>
          </a:solidFill>
          <a:latin typeface="Georgia" panose="02040502050405020303" pitchFamily="18" charset="0"/>
          <a:ea typeface="Georgia" panose="02040502050405020303" pitchFamily="18" charset="0"/>
          <a:cs typeface="Georgia" panose="02040502050405020303" pitchFamily="18" charset="0"/>
        </a:defRPr>
      </a:lvl5pPr>
      <a:lvl6pPr marL="457200" algn="l" rtl="0" fontAlgn="base">
        <a:lnSpc>
          <a:spcPct val="90000"/>
        </a:lnSpc>
        <a:spcBef>
          <a:spcPct val="0"/>
        </a:spcBef>
        <a:spcAft>
          <a:spcPct val="0"/>
        </a:spcAft>
        <a:defRPr sz="2800" b="1">
          <a:solidFill>
            <a:schemeClr val="accent1"/>
          </a:solidFill>
          <a:latin typeface="Georgia" panose="02040502050405020303" pitchFamily="18" charset="0"/>
          <a:ea typeface="Georgia" panose="02040502050405020303" pitchFamily="18" charset="0"/>
          <a:cs typeface="Georgia" panose="02040502050405020303" pitchFamily="18" charset="0"/>
        </a:defRPr>
      </a:lvl6pPr>
      <a:lvl7pPr marL="914400" algn="l" rtl="0" fontAlgn="base">
        <a:lnSpc>
          <a:spcPct val="90000"/>
        </a:lnSpc>
        <a:spcBef>
          <a:spcPct val="0"/>
        </a:spcBef>
        <a:spcAft>
          <a:spcPct val="0"/>
        </a:spcAft>
        <a:defRPr sz="2800" b="1">
          <a:solidFill>
            <a:schemeClr val="accent1"/>
          </a:solidFill>
          <a:latin typeface="Georgia" panose="02040502050405020303" pitchFamily="18" charset="0"/>
          <a:ea typeface="Georgia" panose="02040502050405020303" pitchFamily="18" charset="0"/>
          <a:cs typeface="Georgia" panose="02040502050405020303" pitchFamily="18" charset="0"/>
        </a:defRPr>
      </a:lvl7pPr>
      <a:lvl8pPr marL="1371600" algn="l" rtl="0" fontAlgn="base">
        <a:lnSpc>
          <a:spcPct val="90000"/>
        </a:lnSpc>
        <a:spcBef>
          <a:spcPct val="0"/>
        </a:spcBef>
        <a:spcAft>
          <a:spcPct val="0"/>
        </a:spcAft>
        <a:defRPr sz="2800" b="1">
          <a:solidFill>
            <a:schemeClr val="accent1"/>
          </a:solidFill>
          <a:latin typeface="Georgia" panose="02040502050405020303" pitchFamily="18" charset="0"/>
          <a:ea typeface="Georgia" panose="02040502050405020303" pitchFamily="18" charset="0"/>
          <a:cs typeface="Georgia" panose="02040502050405020303" pitchFamily="18" charset="0"/>
        </a:defRPr>
      </a:lvl8pPr>
      <a:lvl9pPr marL="1828800" algn="l" rtl="0" fontAlgn="base">
        <a:lnSpc>
          <a:spcPct val="90000"/>
        </a:lnSpc>
        <a:spcBef>
          <a:spcPct val="0"/>
        </a:spcBef>
        <a:spcAft>
          <a:spcPct val="0"/>
        </a:spcAft>
        <a:defRPr sz="2800" b="1">
          <a:solidFill>
            <a:schemeClr val="accent1"/>
          </a:solidFill>
          <a:latin typeface="Georgia" panose="02040502050405020303" pitchFamily="18" charset="0"/>
          <a:ea typeface="Georgia" panose="02040502050405020303" pitchFamily="18" charset="0"/>
          <a:cs typeface="Georgia" panose="02040502050405020303" pitchFamily="18" charset="0"/>
        </a:defRPr>
      </a:lvl9pPr>
    </p:titleStyle>
    <p:bodyStyle>
      <a:lvl1pPr algn="l" rtl="0" eaLnBrk="0" fontAlgn="base" hangingPunct="0">
        <a:spcBef>
          <a:spcPts val="1200"/>
        </a:spcBef>
        <a:spcAft>
          <a:spcPct val="0"/>
        </a:spcAft>
        <a:tabLst>
          <a:tab pos="1201738" algn="l"/>
        </a:tabLst>
        <a:defRPr sz="2000" kern="1200">
          <a:solidFill>
            <a:schemeClr val="bg2"/>
          </a:solidFill>
          <a:latin typeface="+mn-lt"/>
          <a:ea typeface="Arial"/>
          <a:cs typeface="Arial"/>
        </a:defRPr>
      </a:lvl1pPr>
      <a:lvl2pPr marL="200025" indent="-200025" algn="l" rtl="0" eaLnBrk="0" fontAlgn="base" hangingPunct="0">
        <a:spcBef>
          <a:spcPts val="600"/>
        </a:spcBef>
        <a:spcAft>
          <a:spcPct val="0"/>
        </a:spcAft>
        <a:buFont typeface="Arial" panose="020B0604020202020204" pitchFamily="34" charset="0"/>
        <a:buChar char="•"/>
        <a:tabLst>
          <a:tab pos="1201738" algn="l"/>
        </a:tabLst>
        <a:defRPr kern="1200">
          <a:solidFill>
            <a:schemeClr val="bg2"/>
          </a:solidFill>
          <a:latin typeface="+mn-lt"/>
          <a:ea typeface="Arial"/>
          <a:cs typeface="Arial"/>
        </a:defRPr>
      </a:lvl2pPr>
      <a:lvl3pPr marL="398463" indent="-200025" algn="l" rtl="0" eaLnBrk="0" fontAlgn="base" hangingPunct="0">
        <a:spcBef>
          <a:spcPts val="300"/>
        </a:spcBef>
        <a:spcAft>
          <a:spcPct val="0"/>
        </a:spcAft>
        <a:buFont typeface="Lucida Grande"/>
        <a:buChar char="-"/>
        <a:tabLst>
          <a:tab pos="1201738" algn="l"/>
        </a:tabLst>
        <a:defRPr sz="1600" kern="1200">
          <a:solidFill>
            <a:schemeClr val="bg2"/>
          </a:solidFill>
          <a:latin typeface="+mn-lt"/>
          <a:ea typeface="Arial"/>
          <a:cs typeface="Arial"/>
        </a:defRPr>
      </a:lvl3pPr>
      <a:lvl4pPr marL="622300" indent="-200025" algn="l" rtl="0" eaLnBrk="0" fontAlgn="base" hangingPunct="0">
        <a:spcBef>
          <a:spcPts val="300"/>
        </a:spcBef>
        <a:spcAft>
          <a:spcPct val="0"/>
        </a:spcAft>
        <a:buFont typeface="Arial" panose="020B0604020202020204" pitchFamily="34" charset="0"/>
        <a:buChar char="•"/>
        <a:tabLst>
          <a:tab pos="1201738" algn="l"/>
        </a:tabLst>
        <a:defRPr sz="1400" kern="1200">
          <a:solidFill>
            <a:schemeClr val="bg2"/>
          </a:solidFill>
          <a:latin typeface="+mn-lt"/>
          <a:ea typeface="Arial"/>
          <a:cs typeface="Arial"/>
        </a:defRPr>
      </a:lvl4pPr>
      <a:lvl5pPr marL="806450" indent="-182563" algn="l" rtl="0" eaLnBrk="0" fontAlgn="base" hangingPunct="0">
        <a:spcBef>
          <a:spcPts val="300"/>
        </a:spcBef>
        <a:spcAft>
          <a:spcPct val="0"/>
        </a:spcAft>
        <a:buFont typeface="Lucida Grande"/>
        <a:buChar char="-"/>
        <a:tabLst>
          <a:tab pos="1201738" algn="l"/>
        </a:tabLst>
        <a:defRPr sz="1400" kern="1200">
          <a:solidFill>
            <a:schemeClr val="bg2"/>
          </a:solidFill>
          <a:latin typeface="+mn-lt"/>
          <a:ea typeface="Arial"/>
          <a:cs typeface="Arial"/>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A8F973-3181-028B-0F60-08FF785A374E}"/>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1512CF5-F9C0-2F7F-263C-B4978E363EE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347B50-F42E-5357-8967-32669A94C1ED}"/>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A75BCE9-3099-4D10-AD09-896A7FACD721}" type="datetimeFigureOut">
              <a:rPr lang="en-US" smtClean="0"/>
              <a:t>8/22/2025</a:t>
            </a:fld>
            <a:endParaRPr lang="en-US"/>
          </a:p>
        </p:txBody>
      </p:sp>
      <p:sp>
        <p:nvSpPr>
          <p:cNvPr id="5" name="Footer Placeholder 4">
            <a:extLst>
              <a:ext uri="{FF2B5EF4-FFF2-40B4-BE49-F238E27FC236}">
                <a16:creationId xmlns:a16="http://schemas.microsoft.com/office/drawing/2014/main" id="{DB4D08C6-410C-84FF-A4D7-ACFC431E362D}"/>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B7289FA-B7CB-DB97-2B46-D5E066FE35DF}"/>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474797C-3817-4CD4-9696-7A5455103A19}" type="slidenum">
              <a:rPr lang="en-US" smtClean="0"/>
              <a:t>‹#›</a:t>
            </a:fld>
            <a:endParaRPr lang="en-US"/>
          </a:p>
        </p:txBody>
      </p:sp>
    </p:spTree>
    <p:extLst>
      <p:ext uri="{BB962C8B-B14F-4D97-AF65-F5344CB8AC3E}">
        <p14:creationId xmlns:p14="http://schemas.microsoft.com/office/powerpoint/2010/main" val="2534044587"/>
      </p:ext>
    </p:extLst>
  </p:cSld>
  <p:clrMap bg1="lt1" tx1="dk1" bg2="lt2" tx2="dk2" accent1="accent1" accent2="accent2" accent3="accent3" accent4="accent4" accent5="accent5" accent6="accent6" hlink="hlink" folHlink="folHlink"/>
  <p:sldLayoutIdLst>
    <p:sldLayoutId id="2147484734" r:id="rId1"/>
    <p:sldLayoutId id="2147484735" r:id="rId2"/>
    <p:sldLayoutId id="2147484736" r:id="rId3"/>
    <p:sldLayoutId id="2147484737" r:id="rId4"/>
    <p:sldLayoutId id="2147484738" r:id="rId5"/>
    <p:sldLayoutId id="2147484739" r:id="rId6"/>
    <p:sldLayoutId id="2147484740" r:id="rId7"/>
    <p:sldLayoutId id="2147484741" r:id="rId8"/>
    <p:sldLayoutId id="2147484742" r:id="rId9"/>
    <p:sldLayoutId id="2147484743" r:id="rId10"/>
    <p:sldLayoutId id="214748474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0F073A6-8A84-422B-B249-6ED465CCD1B9}"/>
              </a:ext>
            </a:extLst>
          </p:cNvPr>
          <p:cNvSpPr>
            <a:spLocks noGrp="1" noChangeArrowheads="1"/>
          </p:cNvSpPr>
          <p:nvPr>
            <p:ph type="title"/>
          </p:nvPr>
        </p:nvSpPr>
        <p:spPr bwMode="auto">
          <a:xfrm>
            <a:off x="457200" y="292100"/>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a:t>
            </a:r>
          </a:p>
        </p:txBody>
      </p:sp>
      <p:sp>
        <p:nvSpPr>
          <p:cNvPr id="1027" name="Text Placeholder 2">
            <a:extLst>
              <a:ext uri="{FF2B5EF4-FFF2-40B4-BE49-F238E27FC236}">
                <a16:creationId xmlns:a16="http://schemas.microsoft.com/office/drawing/2014/main" id="{0897AE4D-7361-4CF1-A8BE-899B6E8EE992}"/>
              </a:ext>
            </a:extLst>
          </p:cNvPr>
          <p:cNvSpPr>
            <a:spLocks noGrp="1" noChangeArrowheads="1"/>
          </p:cNvSpPr>
          <p:nvPr>
            <p:ph type="body" idx="1"/>
          </p:nvPr>
        </p:nvSpPr>
        <p:spPr bwMode="auto">
          <a:xfrm>
            <a:off x="457200" y="1143000"/>
            <a:ext cx="8229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Content Placeholder 8">
            <a:extLst>
              <a:ext uri="{FF2B5EF4-FFF2-40B4-BE49-F238E27FC236}">
                <a16:creationId xmlns:a16="http://schemas.microsoft.com/office/drawing/2014/main" id="{44C4A459-3BCC-47B0-BC8F-5B85A2F86498}"/>
              </a:ext>
            </a:extLst>
          </p:cNvPr>
          <p:cNvSpPr txBox="1"/>
          <p:nvPr userDrawn="1"/>
        </p:nvSpPr>
        <p:spPr>
          <a:xfrm>
            <a:off x="8593138" y="6375400"/>
            <a:ext cx="550862" cy="228600"/>
          </a:xfrm>
          <a:prstGeom prst="rect">
            <a:avLst/>
          </a:prstGeom>
        </p:spPr>
        <p:txBody>
          <a:bodyPr anchor="ctr"/>
          <a:lstStyle>
            <a:lvl1pPr>
              <a:tabLst>
                <a:tab pos="1201738" algn="l"/>
              </a:tabLst>
              <a:defRPr>
                <a:solidFill>
                  <a:schemeClr val="tx1"/>
                </a:solidFill>
                <a:latin typeface="Arial" panose="020B0604020202020204" pitchFamily="34" charset="0"/>
              </a:defRPr>
            </a:lvl1pPr>
            <a:lvl2pPr marL="200025" indent="-200025">
              <a:tabLst>
                <a:tab pos="1201738" algn="l"/>
              </a:tabLst>
              <a:defRPr>
                <a:solidFill>
                  <a:schemeClr val="tx1"/>
                </a:solidFill>
                <a:latin typeface="Arial" panose="020B0604020202020204" pitchFamily="34" charset="0"/>
              </a:defRPr>
            </a:lvl2pPr>
            <a:lvl3pPr marL="398463" indent="-200025">
              <a:tabLst>
                <a:tab pos="1201738" algn="l"/>
              </a:tabLst>
              <a:defRPr>
                <a:solidFill>
                  <a:schemeClr val="tx1"/>
                </a:solidFill>
                <a:latin typeface="Arial" panose="020B0604020202020204" pitchFamily="34" charset="0"/>
              </a:defRPr>
            </a:lvl3pPr>
            <a:lvl4pPr marL="622300" indent="-200025">
              <a:tabLst>
                <a:tab pos="1201738" algn="l"/>
              </a:tabLst>
              <a:defRPr>
                <a:solidFill>
                  <a:schemeClr val="tx1"/>
                </a:solidFill>
                <a:latin typeface="Arial" panose="020B0604020202020204" pitchFamily="34" charset="0"/>
              </a:defRPr>
            </a:lvl4pPr>
            <a:lvl5pPr marL="806450" indent="-182563">
              <a:tabLst>
                <a:tab pos="1201738" algn="l"/>
              </a:tabLst>
              <a:defRPr>
                <a:solidFill>
                  <a:schemeClr val="tx1"/>
                </a:solidFill>
                <a:latin typeface="Arial" panose="020B0604020202020204" pitchFamily="34" charset="0"/>
              </a:defRPr>
            </a:lvl5pPr>
            <a:lvl6pPr marL="1263650" indent="-182563" eaLnBrk="0" fontAlgn="base" hangingPunct="0">
              <a:spcBef>
                <a:spcPct val="0"/>
              </a:spcBef>
              <a:spcAft>
                <a:spcPct val="0"/>
              </a:spcAft>
              <a:tabLst>
                <a:tab pos="1201738" algn="l"/>
              </a:tabLst>
              <a:defRPr>
                <a:solidFill>
                  <a:schemeClr val="tx1"/>
                </a:solidFill>
                <a:latin typeface="Arial" panose="020B0604020202020204" pitchFamily="34" charset="0"/>
              </a:defRPr>
            </a:lvl6pPr>
            <a:lvl7pPr marL="1720850" indent="-182563" eaLnBrk="0" fontAlgn="base" hangingPunct="0">
              <a:spcBef>
                <a:spcPct val="0"/>
              </a:spcBef>
              <a:spcAft>
                <a:spcPct val="0"/>
              </a:spcAft>
              <a:tabLst>
                <a:tab pos="1201738" algn="l"/>
              </a:tabLst>
              <a:defRPr>
                <a:solidFill>
                  <a:schemeClr val="tx1"/>
                </a:solidFill>
                <a:latin typeface="Arial" panose="020B0604020202020204" pitchFamily="34" charset="0"/>
              </a:defRPr>
            </a:lvl7pPr>
            <a:lvl8pPr marL="2178050" indent="-182563" eaLnBrk="0" fontAlgn="base" hangingPunct="0">
              <a:spcBef>
                <a:spcPct val="0"/>
              </a:spcBef>
              <a:spcAft>
                <a:spcPct val="0"/>
              </a:spcAft>
              <a:tabLst>
                <a:tab pos="1201738" algn="l"/>
              </a:tabLst>
              <a:defRPr>
                <a:solidFill>
                  <a:schemeClr val="tx1"/>
                </a:solidFill>
                <a:latin typeface="Arial" panose="020B0604020202020204" pitchFamily="34" charset="0"/>
              </a:defRPr>
            </a:lvl8pPr>
            <a:lvl9pPr marL="2635250" indent="-182563" eaLnBrk="0" fontAlgn="base" hangingPunct="0">
              <a:spcBef>
                <a:spcPct val="0"/>
              </a:spcBef>
              <a:spcAft>
                <a:spcPct val="0"/>
              </a:spcAft>
              <a:tabLst>
                <a:tab pos="1201738" algn="l"/>
              </a:tabLst>
              <a:defRPr>
                <a:solidFill>
                  <a:schemeClr val="tx1"/>
                </a:solidFill>
                <a:latin typeface="Arial" panose="020B0604020202020204" pitchFamily="34" charset="0"/>
              </a:defRPr>
            </a:lvl9pPr>
          </a:lstStyle>
          <a:p>
            <a:pPr algn="ctr" eaLnBrk="1" hangingPunct="1">
              <a:spcBef>
                <a:spcPts val="600"/>
              </a:spcBef>
              <a:defRPr/>
            </a:pPr>
            <a:r>
              <a:rPr lang="en-US" altLang="en-US" sz="600">
                <a:solidFill>
                  <a:schemeClr val="bg2"/>
                </a:solidFill>
                <a:cs typeface="Arial" panose="020B0604020202020204" pitchFamily="34" charset="0"/>
              </a:rPr>
              <a:t> </a:t>
            </a:r>
            <a:fld id="{4A0DDB63-0292-4087-A3BE-9B692CA05017}" type="slidenum">
              <a:rPr lang="en-US" altLang="en-US" sz="600" smtClean="0">
                <a:solidFill>
                  <a:schemeClr val="bg2"/>
                </a:solidFill>
                <a:cs typeface="Arial" panose="020B0604020202020204" pitchFamily="34" charset="0"/>
              </a:rPr>
              <a:pPr algn="ctr" eaLnBrk="1" hangingPunct="1">
                <a:spcBef>
                  <a:spcPts val="600"/>
                </a:spcBef>
                <a:defRPr/>
              </a:pPr>
              <a:t>‹#›</a:t>
            </a:fld>
            <a:endParaRPr lang="en-US" altLang="en-US" sz="600">
              <a:solidFill>
                <a:schemeClr val="bg2"/>
              </a:solidFill>
              <a:cs typeface="Arial" panose="020B0604020202020204" pitchFamily="34" charset="0"/>
            </a:endParaRPr>
          </a:p>
        </p:txBody>
      </p:sp>
      <p:pic>
        <p:nvPicPr>
          <p:cNvPr id="1029" name="Picture 6">
            <a:extLst>
              <a:ext uri="{FF2B5EF4-FFF2-40B4-BE49-F238E27FC236}">
                <a16:creationId xmlns:a16="http://schemas.microsoft.com/office/drawing/2014/main" id="{118FBEE4-476B-4A70-B356-EF1A7F97FA69}"/>
              </a:ext>
            </a:extLst>
          </p:cNvPr>
          <p:cNvPicPr>
            <a:picLocks noChangeAspect="1" noChangeArrowheads="1"/>
          </p:cNvPicPr>
          <p:nvPr userDrawn="1"/>
        </p:nvPicPr>
        <p:blipFill>
          <a:blip r:embed="rId31">
            <a:extLst>
              <a:ext uri="{28A0092B-C50C-407E-A947-70E740481C1C}">
                <a14:useLocalDpi xmlns:a14="http://schemas.microsoft.com/office/drawing/2010/main" val="0"/>
              </a:ext>
            </a:extLst>
          </a:blip>
          <a:srcRect l="-2" t="-9975" r="-5403" b="-8932"/>
          <a:stretch>
            <a:fillRect/>
          </a:stretch>
        </p:blipFill>
        <p:spPr bwMode="auto">
          <a:xfrm>
            <a:off x="457200" y="6319838"/>
            <a:ext cx="13843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4">
            <a:extLst>
              <a:ext uri="{FF2B5EF4-FFF2-40B4-BE49-F238E27FC236}">
                <a16:creationId xmlns:a16="http://schemas.microsoft.com/office/drawing/2014/main" id="{3AAB5966-819B-4D9C-A5EB-651D3FF1C6A1}"/>
              </a:ext>
            </a:extLst>
          </p:cNvPr>
          <p:cNvSpPr txBox="1"/>
          <p:nvPr userDrawn="1"/>
        </p:nvSpPr>
        <p:spPr>
          <a:xfrm>
            <a:off x="2670175" y="6292850"/>
            <a:ext cx="4057650" cy="547688"/>
          </a:xfrm>
          <a:prstGeom prst="rect">
            <a:avLst/>
          </a:prstGeom>
        </p:spPr>
        <p:txBody>
          <a:bodyPr lIns="36000" anchor="b"/>
          <a:lstStyle>
            <a:lvl1pPr algn="l">
              <a:defRPr sz="1000" baseline="0">
                <a:solidFill>
                  <a:schemeClr val="bg1">
                    <a:lumMod val="50000"/>
                  </a:schemeClr>
                </a:solidFill>
                <a:latin typeface="Arial"/>
                <a:ea typeface="Arial"/>
                <a:cs typeface="Arial"/>
              </a:defRPr>
            </a:lvl1pPr>
          </a:lstStyle>
          <a:p>
            <a:pPr defTabSz="457200" eaLnBrk="1" fontAlgn="auto" hangingPunct="1">
              <a:spcBef>
                <a:spcPct val="0"/>
              </a:spcBef>
              <a:spcAft>
                <a:spcPct val="0"/>
              </a:spcAft>
              <a:defRPr/>
            </a:pPr>
            <a:r>
              <a:rPr lang="nb-NO">
                <a:solidFill>
                  <a:srgbClr val="75787B"/>
                </a:solidFill>
                <a:latin typeface="Arial" panose="020B0604020202020204" pitchFamily="34" charset="0"/>
                <a:ea typeface="Calibri" panose="020F0502020204030204" pitchFamily="34" charset="0"/>
              </a:rPr>
              <a:t>L0522022548[exp0523][All States][DC,GU,MP,PR,VI] </a:t>
            </a:r>
          </a:p>
          <a:p>
            <a:pPr defTabSz="457200" eaLnBrk="1" fontAlgn="auto" hangingPunct="1">
              <a:spcBef>
                <a:spcPct val="0"/>
              </a:spcBef>
              <a:spcAft>
                <a:spcPct val="0"/>
              </a:spcAft>
              <a:defRPr/>
            </a:pPr>
            <a:r>
              <a:rPr lang="en-US">
                <a:solidFill>
                  <a:srgbClr val="75787B"/>
                </a:solidFill>
                <a:latin typeface="+mn-lt"/>
              </a:rPr>
              <a:t>Metropolitan Life Insurance Company, New York, NY 10166  </a:t>
            </a:r>
          </a:p>
          <a:p>
            <a:pPr defTabSz="457200" eaLnBrk="1" fontAlgn="auto" hangingPunct="1">
              <a:spcBef>
                <a:spcPct val="0"/>
              </a:spcBef>
              <a:spcAft>
                <a:spcPct val="0"/>
              </a:spcAft>
              <a:defRPr/>
            </a:pPr>
            <a:r>
              <a:rPr lang="en-US"/>
              <a:t>© 2022 MetLife Services and Solutions, LLC</a:t>
            </a:r>
            <a:endParaRPr lang="en-US">
              <a:solidFill>
                <a:srgbClr val="75787B"/>
              </a:solidFill>
              <a:latin typeface="+mn-lt"/>
            </a:endParaRPr>
          </a:p>
        </p:txBody>
      </p:sp>
    </p:spTree>
    <p:extLst>
      <p:ext uri="{BB962C8B-B14F-4D97-AF65-F5344CB8AC3E}">
        <p14:creationId xmlns:p14="http://schemas.microsoft.com/office/powerpoint/2010/main" val="137848106"/>
      </p:ext>
    </p:extLst>
  </p:cSld>
  <p:clrMap bg1="lt1" tx1="dk1" bg2="lt2" tx2="dk2" accent1="accent1" accent2="accent2" accent3="accent3" accent4="accent4" accent5="accent5" accent6="accent6" hlink="hlink" folHlink="folHlink"/>
  <p:sldLayoutIdLst>
    <p:sldLayoutId id="2147484673" r:id="rId1"/>
    <p:sldLayoutId id="2147484674" r:id="rId2"/>
    <p:sldLayoutId id="2147484675" r:id="rId3"/>
    <p:sldLayoutId id="2147484676" r:id="rId4"/>
    <p:sldLayoutId id="2147484677" r:id="rId5"/>
    <p:sldLayoutId id="2147484678" r:id="rId6"/>
    <p:sldLayoutId id="2147484679" r:id="rId7"/>
    <p:sldLayoutId id="2147484680" r:id="rId8"/>
    <p:sldLayoutId id="2147484681" r:id="rId9"/>
    <p:sldLayoutId id="2147484682" r:id="rId10"/>
    <p:sldLayoutId id="2147484683" r:id="rId11"/>
    <p:sldLayoutId id="2147484684" r:id="rId12"/>
    <p:sldLayoutId id="2147484685" r:id="rId13"/>
    <p:sldLayoutId id="2147484686" r:id="rId14"/>
    <p:sldLayoutId id="2147484687" r:id="rId15"/>
    <p:sldLayoutId id="2147484688" r:id="rId16"/>
    <p:sldLayoutId id="2147484689" r:id="rId17"/>
    <p:sldLayoutId id="2147484690" r:id="rId18"/>
    <p:sldLayoutId id="2147484691" r:id="rId19"/>
    <p:sldLayoutId id="2147484692" r:id="rId20"/>
    <p:sldLayoutId id="2147484693" r:id="rId21"/>
    <p:sldLayoutId id="2147484694" r:id="rId22"/>
    <p:sldLayoutId id="2147484695" r:id="rId23"/>
    <p:sldLayoutId id="2147484696" r:id="rId24"/>
    <p:sldLayoutId id="2147484697" r:id="rId25"/>
    <p:sldLayoutId id="2147484698" r:id="rId26"/>
    <p:sldLayoutId id="2147484699" r:id="rId27"/>
    <p:sldLayoutId id="2147484700" r:id="rId28"/>
    <p:sldLayoutId id="2147484701" r:id="rId29"/>
  </p:sldLayoutIdLst>
  <p:transition>
    <p:fade/>
  </p:transition>
  <p:txStyles>
    <p:titleStyle>
      <a:lvl1pPr algn="l" rtl="0" eaLnBrk="0" fontAlgn="base" hangingPunct="0">
        <a:lnSpc>
          <a:spcPct val="90000"/>
        </a:lnSpc>
        <a:spcBef>
          <a:spcPct val="0"/>
        </a:spcBef>
        <a:spcAft>
          <a:spcPct val="0"/>
        </a:spcAft>
        <a:defRPr sz="2800" b="1" kern="1200">
          <a:solidFill>
            <a:schemeClr val="accent1"/>
          </a:solidFill>
          <a:latin typeface="Georgia" panose="02040502050405020303" pitchFamily="18" charset="0"/>
          <a:ea typeface="Georgia" panose="02040502050405020303" pitchFamily="18" charset="0"/>
          <a:cs typeface="Georgia" panose="02040502050405020303" pitchFamily="18" charset="0"/>
        </a:defRPr>
      </a:lvl1pPr>
      <a:lvl2pPr algn="l" rtl="0" eaLnBrk="0" fontAlgn="base" hangingPunct="0">
        <a:lnSpc>
          <a:spcPct val="90000"/>
        </a:lnSpc>
        <a:spcBef>
          <a:spcPct val="0"/>
        </a:spcBef>
        <a:spcAft>
          <a:spcPct val="0"/>
        </a:spcAft>
        <a:defRPr sz="2800" b="1">
          <a:solidFill>
            <a:schemeClr val="accent1"/>
          </a:solidFill>
          <a:latin typeface="Georgia" panose="02040502050405020303" pitchFamily="18" charset="0"/>
          <a:ea typeface="Georgia" panose="02040502050405020303" pitchFamily="18" charset="0"/>
          <a:cs typeface="Georgia" panose="02040502050405020303" pitchFamily="18" charset="0"/>
        </a:defRPr>
      </a:lvl2pPr>
      <a:lvl3pPr algn="l" rtl="0" eaLnBrk="0" fontAlgn="base" hangingPunct="0">
        <a:lnSpc>
          <a:spcPct val="90000"/>
        </a:lnSpc>
        <a:spcBef>
          <a:spcPct val="0"/>
        </a:spcBef>
        <a:spcAft>
          <a:spcPct val="0"/>
        </a:spcAft>
        <a:defRPr sz="2800" b="1">
          <a:solidFill>
            <a:schemeClr val="accent1"/>
          </a:solidFill>
          <a:latin typeface="Georgia" panose="02040502050405020303" pitchFamily="18" charset="0"/>
          <a:ea typeface="Georgia" panose="02040502050405020303" pitchFamily="18" charset="0"/>
          <a:cs typeface="Georgia" panose="02040502050405020303" pitchFamily="18" charset="0"/>
        </a:defRPr>
      </a:lvl3pPr>
      <a:lvl4pPr algn="l" rtl="0" eaLnBrk="0" fontAlgn="base" hangingPunct="0">
        <a:lnSpc>
          <a:spcPct val="90000"/>
        </a:lnSpc>
        <a:spcBef>
          <a:spcPct val="0"/>
        </a:spcBef>
        <a:spcAft>
          <a:spcPct val="0"/>
        </a:spcAft>
        <a:defRPr sz="2800" b="1">
          <a:solidFill>
            <a:schemeClr val="accent1"/>
          </a:solidFill>
          <a:latin typeface="Georgia" panose="02040502050405020303" pitchFamily="18" charset="0"/>
          <a:ea typeface="Georgia" panose="02040502050405020303" pitchFamily="18" charset="0"/>
          <a:cs typeface="Georgia" panose="02040502050405020303" pitchFamily="18" charset="0"/>
        </a:defRPr>
      </a:lvl4pPr>
      <a:lvl5pPr algn="l" rtl="0" eaLnBrk="0" fontAlgn="base" hangingPunct="0">
        <a:lnSpc>
          <a:spcPct val="90000"/>
        </a:lnSpc>
        <a:spcBef>
          <a:spcPct val="0"/>
        </a:spcBef>
        <a:spcAft>
          <a:spcPct val="0"/>
        </a:spcAft>
        <a:defRPr sz="2800" b="1">
          <a:solidFill>
            <a:schemeClr val="accent1"/>
          </a:solidFill>
          <a:latin typeface="Georgia" panose="02040502050405020303" pitchFamily="18" charset="0"/>
          <a:ea typeface="Georgia" panose="02040502050405020303" pitchFamily="18" charset="0"/>
          <a:cs typeface="Georgia" panose="02040502050405020303" pitchFamily="18" charset="0"/>
        </a:defRPr>
      </a:lvl5pPr>
      <a:lvl6pPr marL="457200" algn="l" rtl="0" fontAlgn="base">
        <a:lnSpc>
          <a:spcPct val="90000"/>
        </a:lnSpc>
        <a:spcBef>
          <a:spcPct val="0"/>
        </a:spcBef>
        <a:spcAft>
          <a:spcPct val="0"/>
        </a:spcAft>
        <a:defRPr sz="2800" b="1">
          <a:solidFill>
            <a:schemeClr val="accent1"/>
          </a:solidFill>
          <a:latin typeface="Georgia" panose="02040502050405020303" pitchFamily="18" charset="0"/>
          <a:ea typeface="Georgia" panose="02040502050405020303" pitchFamily="18" charset="0"/>
          <a:cs typeface="Georgia" panose="02040502050405020303" pitchFamily="18" charset="0"/>
        </a:defRPr>
      </a:lvl6pPr>
      <a:lvl7pPr marL="914400" algn="l" rtl="0" fontAlgn="base">
        <a:lnSpc>
          <a:spcPct val="90000"/>
        </a:lnSpc>
        <a:spcBef>
          <a:spcPct val="0"/>
        </a:spcBef>
        <a:spcAft>
          <a:spcPct val="0"/>
        </a:spcAft>
        <a:defRPr sz="2800" b="1">
          <a:solidFill>
            <a:schemeClr val="accent1"/>
          </a:solidFill>
          <a:latin typeface="Georgia" panose="02040502050405020303" pitchFamily="18" charset="0"/>
          <a:ea typeface="Georgia" panose="02040502050405020303" pitchFamily="18" charset="0"/>
          <a:cs typeface="Georgia" panose="02040502050405020303" pitchFamily="18" charset="0"/>
        </a:defRPr>
      </a:lvl7pPr>
      <a:lvl8pPr marL="1371600" algn="l" rtl="0" fontAlgn="base">
        <a:lnSpc>
          <a:spcPct val="90000"/>
        </a:lnSpc>
        <a:spcBef>
          <a:spcPct val="0"/>
        </a:spcBef>
        <a:spcAft>
          <a:spcPct val="0"/>
        </a:spcAft>
        <a:defRPr sz="2800" b="1">
          <a:solidFill>
            <a:schemeClr val="accent1"/>
          </a:solidFill>
          <a:latin typeface="Georgia" panose="02040502050405020303" pitchFamily="18" charset="0"/>
          <a:ea typeface="Georgia" panose="02040502050405020303" pitchFamily="18" charset="0"/>
          <a:cs typeface="Georgia" panose="02040502050405020303" pitchFamily="18" charset="0"/>
        </a:defRPr>
      </a:lvl8pPr>
      <a:lvl9pPr marL="1828800" algn="l" rtl="0" fontAlgn="base">
        <a:lnSpc>
          <a:spcPct val="90000"/>
        </a:lnSpc>
        <a:spcBef>
          <a:spcPct val="0"/>
        </a:spcBef>
        <a:spcAft>
          <a:spcPct val="0"/>
        </a:spcAft>
        <a:defRPr sz="2800" b="1">
          <a:solidFill>
            <a:schemeClr val="accent1"/>
          </a:solidFill>
          <a:latin typeface="Georgia" panose="02040502050405020303" pitchFamily="18" charset="0"/>
          <a:ea typeface="Georgia" panose="02040502050405020303" pitchFamily="18" charset="0"/>
          <a:cs typeface="Georgia" panose="02040502050405020303" pitchFamily="18" charset="0"/>
        </a:defRPr>
      </a:lvl9pPr>
    </p:titleStyle>
    <p:bodyStyle>
      <a:lvl1pPr algn="l" rtl="0" eaLnBrk="0" fontAlgn="base" hangingPunct="0">
        <a:spcBef>
          <a:spcPts val="1200"/>
        </a:spcBef>
        <a:spcAft>
          <a:spcPct val="0"/>
        </a:spcAft>
        <a:tabLst>
          <a:tab pos="1201738" algn="l"/>
        </a:tabLst>
        <a:defRPr sz="2000" kern="1200">
          <a:solidFill>
            <a:schemeClr val="bg2"/>
          </a:solidFill>
          <a:latin typeface="+mn-lt"/>
          <a:ea typeface="Arial"/>
          <a:cs typeface="Arial"/>
        </a:defRPr>
      </a:lvl1pPr>
      <a:lvl2pPr marL="200025" indent="-200025" algn="l" rtl="0" eaLnBrk="0" fontAlgn="base" hangingPunct="0">
        <a:spcBef>
          <a:spcPts val="600"/>
        </a:spcBef>
        <a:spcAft>
          <a:spcPct val="0"/>
        </a:spcAft>
        <a:buFont typeface="Arial" panose="020B0604020202020204" pitchFamily="34" charset="0"/>
        <a:buChar char="•"/>
        <a:tabLst>
          <a:tab pos="1201738" algn="l"/>
        </a:tabLst>
        <a:defRPr kern="1200">
          <a:solidFill>
            <a:schemeClr val="bg2"/>
          </a:solidFill>
          <a:latin typeface="+mn-lt"/>
          <a:ea typeface="Arial"/>
          <a:cs typeface="Arial"/>
        </a:defRPr>
      </a:lvl2pPr>
      <a:lvl3pPr marL="398463" indent="-200025" algn="l" rtl="0" eaLnBrk="0" fontAlgn="base" hangingPunct="0">
        <a:spcBef>
          <a:spcPts val="300"/>
        </a:spcBef>
        <a:spcAft>
          <a:spcPct val="0"/>
        </a:spcAft>
        <a:buFont typeface="Lucida Grande"/>
        <a:buChar char="-"/>
        <a:tabLst>
          <a:tab pos="1201738" algn="l"/>
        </a:tabLst>
        <a:defRPr sz="1600" kern="1200">
          <a:solidFill>
            <a:schemeClr val="bg2"/>
          </a:solidFill>
          <a:latin typeface="+mn-lt"/>
          <a:ea typeface="Arial"/>
          <a:cs typeface="Arial"/>
        </a:defRPr>
      </a:lvl3pPr>
      <a:lvl4pPr marL="622300" indent="-200025" algn="l" rtl="0" eaLnBrk="0" fontAlgn="base" hangingPunct="0">
        <a:spcBef>
          <a:spcPts val="300"/>
        </a:spcBef>
        <a:spcAft>
          <a:spcPct val="0"/>
        </a:spcAft>
        <a:buFont typeface="Arial" panose="020B0604020202020204" pitchFamily="34" charset="0"/>
        <a:buChar char="•"/>
        <a:tabLst>
          <a:tab pos="1201738" algn="l"/>
        </a:tabLst>
        <a:defRPr sz="1400" kern="1200">
          <a:solidFill>
            <a:schemeClr val="bg2"/>
          </a:solidFill>
          <a:latin typeface="+mn-lt"/>
          <a:ea typeface="Arial"/>
          <a:cs typeface="Arial"/>
        </a:defRPr>
      </a:lvl4pPr>
      <a:lvl5pPr marL="806450" indent="-182563" algn="l" rtl="0" eaLnBrk="0" fontAlgn="base" hangingPunct="0">
        <a:spcBef>
          <a:spcPts val="300"/>
        </a:spcBef>
        <a:spcAft>
          <a:spcPct val="0"/>
        </a:spcAft>
        <a:buFont typeface="Lucida Grande"/>
        <a:buChar char="-"/>
        <a:tabLst>
          <a:tab pos="1201738" algn="l"/>
        </a:tabLst>
        <a:defRPr sz="1400" kern="1200">
          <a:solidFill>
            <a:schemeClr val="bg2"/>
          </a:solidFill>
          <a:latin typeface="+mn-lt"/>
          <a:ea typeface="Arial"/>
          <a:cs typeface="Arial"/>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AD57D23-98BD-47A5-A160-F888D3FFDDB9}"/>
              </a:ext>
            </a:extLst>
          </p:cNvPr>
          <p:cNvSpPr>
            <a:spLocks noGrp="1" noChangeArrowheads="1"/>
          </p:cNvSpPr>
          <p:nvPr>
            <p:ph type="title"/>
          </p:nvPr>
        </p:nvSpPr>
        <p:spPr bwMode="auto">
          <a:xfrm>
            <a:off x="457200" y="292100"/>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a:t>
            </a:r>
          </a:p>
        </p:txBody>
      </p:sp>
      <p:sp>
        <p:nvSpPr>
          <p:cNvPr id="1027" name="Text Placeholder 2">
            <a:extLst>
              <a:ext uri="{FF2B5EF4-FFF2-40B4-BE49-F238E27FC236}">
                <a16:creationId xmlns:a16="http://schemas.microsoft.com/office/drawing/2014/main" id="{4389D693-53E9-425F-83D3-C7D31A86E056}"/>
              </a:ext>
            </a:extLst>
          </p:cNvPr>
          <p:cNvSpPr>
            <a:spLocks noGrp="1" noChangeArrowheads="1"/>
          </p:cNvSpPr>
          <p:nvPr>
            <p:ph type="body" idx="1"/>
          </p:nvPr>
        </p:nvSpPr>
        <p:spPr bwMode="auto">
          <a:xfrm>
            <a:off x="457200" y="1143000"/>
            <a:ext cx="8229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Content Placeholder 8">
            <a:extLst>
              <a:ext uri="{FF2B5EF4-FFF2-40B4-BE49-F238E27FC236}">
                <a16:creationId xmlns:a16="http://schemas.microsoft.com/office/drawing/2014/main" id="{B9A2FCAA-4839-43CA-B95C-38893982BACC}"/>
              </a:ext>
            </a:extLst>
          </p:cNvPr>
          <p:cNvSpPr txBox="1"/>
          <p:nvPr userDrawn="1"/>
        </p:nvSpPr>
        <p:spPr>
          <a:xfrm>
            <a:off x="8593138" y="6375400"/>
            <a:ext cx="550862" cy="228600"/>
          </a:xfrm>
          <a:prstGeom prst="rect">
            <a:avLst/>
          </a:prstGeom>
        </p:spPr>
        <p:txBody>
          <a:bodyPr anchor="ctr"/>
          <a:lstStyle>
            <a:lvl1pPr>
              <a:tabLst>
                <a:tab pos="1201738" algn="l"/>
              </a:tabLst>
              <a:defRPr>
                <a:solidFill>
                  <a:schemeClr val="tx1"/>
                </a:solidFill>
                <a:latin typeface="Arial" panose="020B0604020202020204" pitchFamily="34" charset="0"/>
              </a:defRPr>
            </a:lvl1pPr>
            <a:lvl2pPr marL="200025" indent="-200025">
              <a:tabLst>
                <a:tab pos="1201738" algn="l"/>
              </a:tabLst>
              <a:defRPr>
                <a:solidFill>
                  <a:schemeClr val="tx1"/>
                </a:solidFill>
                <a:latin typeface="Arial" panose="020B0604020202020204" pitchFamily="34" charset="0"/>
              </a:defRPr>
            </a:lvl2pPr>
            <a:lvl3pPr marL="398463" indent="-200025">
              <a:tabLst>
                <a:tab pos="1201738" algn="l"/>
              </a:tabLst>
              <a:defRPr>
                <a:solidFill>
                  <a:schemeClr val="tx1"/>
                </a:solidFill>
                <a:latin typeface="Arial" panose="020B0604020202020204" pitchFamily="34" charset="0"/>
              </a:defRPr>
            </a:lvl3pPr>
            <a:lvl4pPr marL="622300" indent="-200025">
              <a:tabLst>
                <a:tab pos="1201738" algn="l"/>
              </a:tabLst>
              <a:defRPr>
                <a:solidFill>
                  <a:schemeClr val="tx1"/>
                </a:solidFill>
                <a:latin typeface="Arial" panose="020B0604020202020204" pitchFamily="34" charset="0"/>
              </a:defRPr>
            </a:lvl4pPr>
            <a:lvl5pPr marL="806450" indent="-182563">
              <a:tabLst>
                <a:tab pos="1201738" algn="l"/>
              </a:tabLst>
              <a:defRPr>
                <a:solidFill>
                  <a:schemeClr val="tx1"/>
                </a:solidFill>
                <a:latin typeface="Arial" panose="020B0604020202020204" pitchFamily="34" charset="0"/>
              </a:defRPr>
            </a:lvl5pPr>
            <a:lvl6pPr marL="1263650" indent="-182563" eaLnBrk="0" fontAlgn="base" hangingPunct="0">
              <a:spcBef>
                <a:spcPct val="0"/>
              </a:spcBef>
              <a:spcAft>
                <a:spcPct val="0"/>
              </a:spcAft>
              <a:tabLst>
                <a:tab pos="1201738" algn="l"/>
              </a:tabLst>
              <a:defRPr>
                <a:solidFill>
                  <a:schemeClr val="tx1"/>
                </a:solidFill>
                <a:latin typeface="Arial" panose="020B0604020202020204" pitchFamily="34" charset="0"/>
              </a:defRPr>
            </a:lvl6pPr>
            <a:lvl7pPr marL="1720850" indent="-182563" eaLnBrk="0" fontAlgn="base" hangingPunct="0">
              <a:spcBef>
                <a:spcPct val="0"/>
              </a:spcBef>
              <a:spcAft>
                <a:spcPct val="0"/>
              </a:spcAft>
              <a:tabLst>
                <a:tab pos="1201738" algn="l"/>
              </a:tabLst>
              <a:defRPr>
                <a:solidFill>
                  <a:schemeClr val="tx1"/>
                </a:solidFill>
                <a:latin typeface="Arial" panose="020B0604020202020204" pitchFamily="34" charset="0"/>
              </a:defRPr>
            </a:lvl7pPr>
            <a:lvl8pPr marL="2178050" indent="-182563" eaLnBrk="0" fontAlgn="base" hangingPunct="0">
              <a:spcBef>
                <a:spcPct val="0"/>
              </a:spcBef>
              <a:spcAft>
                <a:spcPct val="0"/>
              </a:spcAft>
              <a:tabLst>
                <a:tab pos="1201738" algn="l"/>
              </a:tabLst>
              <a:defRPr>
                <a:solidFill>
                  <a:schemeClr val="tx1"/>
                </a:solidFill>
                <a:latin typeface="Arial" panose="020B0604020202020204" pitchFamily="34" charset="0"/>
              </a:defRPr>
            </a:lvl8pPr>
            <a:lvl9pPr marL="2635250" indent="-182563" eaLnBrk="0" fontAlgn="base" hangingPunct="0">
              <a:spcBef>
                <a:spcPct val="0"/>
              </a:spcBef>
              <a:spcAft>
                <a:spcPct val="0"/>
              </a:spcAft>
              <a:tabLst>
                <a:tab pos="1201738" algn="l"/>
              </a:tabLst>
              <a:defRPr>
                <a:solidFill>
                  <a:schemeClr val="tx1"/>
                </a:solidFill>
                <a:latin typeface="Arial" panose="020B0604020202020204" pitchFamily="34" charset="0"/>
              </a:defRPr>
            </a:lvl9pPr>
          </a:lstStyle>
          <a:p>
            <a:pPr algn="ctr" eaLnBrk="1" hangingPunct="1">
              <a:spcBef>
                <a:spcPts val="600"/>
              </a:spcBef>
              <a:defRPr/>
            </a:pPr>
            <a:r>
              <a:rPr lang="en-US" altLang="en-US" sz="600">
                <a:solidFill>
                  <a:schemeClr val="bg2"/>
                </a:solidFill>
                <a:cs typeface="Arial" panose="020B0604020202020204" pitchFamily="34" charset="0"/>
              </a:rPr>
              <a:t> </a:t>
            </a:r>
            <a:fld id="{CC73250F-309F-49DF-8AF4-C7770BD6DE1D}" type="slidenum">
              <a:rPr lang="en-US" altLang="en-US" sz="600" smtClean="0">
                <a:solidFill>
                  <a:schemeClr val="bg2"/>
                </a:solidFill>
                <a:cs typeface="Arial" panose="020B0604020202020204" pitchFamily="34" charset="0"/>
              </a:rPr>
              <a:pPr algn="ctr" eaLnBrk="1" hangingPunct="1">
                <a:spcBef>
                  <a:spcPts val="600"/>
                </a:spcBef>
                <a:defRPr/>
              </a:pPr>
              <a:t>‹#›</a:t>
            </a:fld>
            <a:endParaRPr lang="en-US" altLang="en-US" sz="600">
              <a:solidFill>
                <a:schemeClr val="bg2"/>
              </a:solidFill>
              <a:cs typeface="Arial" panose="020B0604020202020204" pitchFamily="34" charset="0"/>
            </a:endParaRPr>
          </a:p>
        </p:txBody>
      </p:sp>
      <p:pic>
        <p:nvPicPr>
          <p:cNvPr id="1029" name="Picture 6">
            <a:extLst>
              <a:ext uri="{FF2B5EF4-FFF2-40B4-BE49-F238E27FC236}">
                <a16:creationId xmlns:a16="http://schemas.microsoft.com/office/drawing/2014/main" id="{F5F75EAC-823F-4B95-94F0-F47271BDEE8C}"/>
              </a:ext>
            </a:extLst>
          </p:cNvPr>
          <p:cNvPicPr>
            <a:picLocks noChangeAspect="1" noChangeArrowheads="1"/>
          </p:cNvPicPr>
          <p:nvPr userDrawn="1"/>
        </p:nvPicPr>
        <p:blipFill>
          <a:blip r:embed="rId31">
            <a:extLst>
              <a:ext uri="{28A0092B-C50C-407E-A947-70E740481C1C}">
                <a14:useLocalDpi xmlns:a14="http://schemas.microsoft.com/office/drawing/2010/main" val="0"/>
              </a:ext>
            </a:extLst>
          </a:blip>
          <a:srcRect l="-2" t="-9975" r="-5403" b="-8932"/>
          <a:stretch>
            <a:fillRect/>
          </a:stretch>
        </p:blipFill>
        <p:spPr bwMode="auto">
          <a:xfrm>
            <a:off x="457200" y="6319838"/>
            <a:ext cx="13843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4">
            <a:extLst>
              <a:ext uri="{FF2B5EF4-FFF2-40B4-BE49-F238E27FC236}">
                <a16:creationId xmlns:a16="http://schemas.microsoft.com/office/drawing/2014/main" id="{88D3CDD1-B54D-4F1E-A2F2-F860871E112A}"/>
              </a:ext>
            </a:extLst>
          </p:cNvPr>
          <p:cNvSpPr txBox="1"/>
          <p:nvPr userDrawn="1"/>
        </p:nvSpPr>
        <p:spPr>
          <a:xfrm>
            <a:off x="2670175" y="6292850"/>
            <a:ext cx="4057650" cy="547688"/>
          </a:xfrm>
          <a:prstGeom prst="rect">
            <a:avLst/>
          </a:prstGeom>
        </p:spPr>
        <p:txBody>
          <a:bodyPr lIns="36000" anchor="b"/>
          <a:lstStyle>
            <a:lvl1pPr algn="l">
              <a:defRPr sz="1000" baseline="0">
                <a:solidFill>
                  <a:schemeClr val="bg1">
                    <a:lumMod val="50000"/>
                  </a:schemeClr>
                </a:solidFill>
                <a:latin typeface="Arial"/>
                <a:ea typeface="Arial"/>
                <a:cs typeface="Arial"/>
              </a:defRPr>
            </a:lvl1pPr>
          </a:lstStyle>
          <a:p>
            <a:pPr defTabSz="457200" eaLnBrk="1" fontAlgn="auto" hangingPunct="1">
              <a:spcBef>
                <a:spcPct val="0"/>
              </a:spcBef>
              <a:spcAft>
                <a:spcPct val="0"/>
              </a:spcAft>
              <a:defRPr/>
            </a:pPr>
            <a:r>
              <a:rPr lang="nb-NO">
                <a:solidFill>
                  <a:srgbClr val="75787B"/>
                </a:solidFill>
                <a:latin typeface="Arial" panose="020B0604020202020204" pitchFamily="34" charset="0"/>
                <a:ea typeface="Calibri" panose="020F0502020204030204" pitchFamily="34" charset="0"/>
              </a:rPr>
              <a:t>L0522022548[exp0523][All States][DC,GU,MP,PR,VI] </a:t>
            </a:r>
          </a:p>
          <a:p>
            <a:pPr defTabSz="457200" eaLnBrk="1" fontAlgn="auto" hangingPunct="1">
              <a:spcBef>
                <a:spcPct val="0"/>
              </a:spcBef>
              <a:spcAft>
                <a:spcPct val="0"/>
              </a:spcAft>
              <a:defRPr/>
            </a:pPr>
            <a:r>
              <a:rPr lang="en-US">
                <a:solidFill>
                  <a:srgbClr val="75787B"/>
                </a:solidFill>
                <a:latin typeface="+mn-lt"/>
              </a:rPr>
              <a:t>Metropolitan Life Insurance Company, New York, NY 10166  </a:t>
            </a:r>
          </a:p>
          <a:p>
            <a:pPr defTabSz="457200" eaLnBrk="1" fontAlgn="auto" hangingPunct="1">
              <a:spcBef>
                <a:spcPct val="0"/>
              </a:spcBef>
              <a:spcAft>
                <a:spcPct val="0"/>
              </a:spcAft>
              <a:defRPr/>
            </a:pPr>
            <a:r>
              <a:rPr lang="en-US"/>
              <a:t>© 2022 MetLife Services and Solutions, LLC</a:t>
            </a:r>
            <a:endParaRPr lang="en-US">
              <a:solidFill>
                <a:srgbClr val="75787B"/>
              </a:solidFill>
              <a:latin typeface="+mn-lt"/>
            </a:endParaRPr>
          </a:p>
        </p:txBody>
      </p:sp>
      <p:sp>
        <p:nvSpPr>
          <p:cNvPr id="3" name="TextBox 2">
            <a:extLst>
              <a:ext uri="{FF2B5EF4-FFF2-40B4-BE49-F238E27FC236}">
                <a16:creationId xmlns:a16="http://schemas.microsoft.com/office/drawing/2014/main" id="{50C1C65B-C887-CD66-E33D-D6DB92CBCF07}"/>
              </a:ext>
            </a:extLst>
          </p:cNvPr>
          <p:cNvSpPr txBox="1"/>
          <p:nvPr userDrawn="1">
            <p:extLst>
              <p:ext uri="{1162E1C5-73C7-4A58-AE30-91384D911F3F}">
                <p184:classification xmlns:p184="http://schemas.microsoft.com/office/powerpoint/2018/4/main" val="ftr"/>
              </p:ext>
            </p:extLst>
          </p:nvPr>
        </p:nvSpPr>
        <p:spPr>
          <a:xfrm>
            <a:off x="63500" y="6642100"/>
            <a:ext cx="433388" cy="152400"/>
          </a:xfrm>
          <a:prstGeom prst="rect">
            <a:avLst/>
          </a:prstGeom>
        </p:spPr>
        <p:txBody>
          <a:bodyPr horzOverflow="overflow" lIns="0" tIns="0" rIns="0" bIns="0">
            <a:spAutoFit/>
          </a:bodyPr>
          <a:lstStyle/>
          <a:p>
            <a:pPr algn="l"/>
            <a:r>
              <a:rPr lang="en-US" sz="1000">
                <a:solidFill>
                  <a:srgbClr val="000000">
                    <a:alpha val="50000"/>
                  </a:srgbClr>
                </a:solidFill>
                <a:latin typeface="Calibri" panose="020F0502020204030204" pitchFamily="34" charset="0"/>
                <a:ea typeface="Calibri" panose="020F0502020204030204" pitchFamily="34" charset="0"/>
                <a:cs typeface="Calibri" panose="020F0502020204030204" pitchFamily="34" charset="0"/>
              </a:rPr>
              <a:t>Internal</a:t>
            </a:r>
          </a:p>
        </p:txBody>
      </p:sp>
    </p:spTree>
    <p:extLst>
      <p:ext uri="{BB962C8B-B14F-4D97-AF65-F5344CB8AC3E}">
        <p14:creationId xmlns:p14="http://schemas.microsoft.com/office/powerpoint/2010/main" val="693768645"/>
      </p:ext>
    </p:extLst>
  </p:cSld>
  <p:clrMap bg1="lt1" tx1="dk1" bg2="lt2" tx2="dk2" accent1="accent1" accent2="accent2" accent3="accent3" accent4="accent4" accent5="accent5" accent6="accent6" hlink="hlink" folHlink="folHlink"/>
  <p:sldLayoutIdLst>
    <p:sldLayoutId id="2147484703" r:id="rId1"/>
    <p:sldLayoutId id="2147484704" r:id="rId2"/>
    <p:sldLayoutId id="2147484705" r:id="rId3"/>
    <p:sldLayoutId id="2147484706" r:id="rId4"/>
    <p:sldLayoutId id="2147484707" r:id="rId5"/>
    <p:sldLayoutId id="2147484708" r:id="rId6"/>
    <p:sldLayoutId id="2147484709" r:id="rId7"/>
    <p:sldLayoutId id="2147484710" r:id="rId8"/>
    <p:sldLayoutId id="2147484711" r:id="rId9"/>
    <p:sldLayoutId id="2147484712" r:id="rId10"/>
    <p:sldLayoutId id="2147484713" r:id="rId11"/>
    <p:sldLayoutId id="2147484714" r:id="rId12"/>
    <p:sldLayoutId id="2147484715" r:id="rId13"/>
    <p:sldLayoutId id="2147484716" r:id="rId14"/>
    <p:sldLayoutId id="2147484717" r:id="rId15"/>
    <p:sldLayoutId id="2147484718" r:id="rId16"/>
    <p:sldLayoutId id="2147484719" r:id="rId17"/>
    <p:sldLayoutId id="2147484720" r:id="rId18"/>
    <p:sldLayoutId id="2147484721" r:id="rId19"/>
    <p:sldLayoutId id="2147484722" r:id="rId20"/>
    <p:sldLayoutId id="2147484723" r:id="rId21"/>
    <p:sldLayoutId id="2147484724" r:id="rId22"/>
    <p:sldLayoutId id="2147484725" r:id="rId23"/>
    <p:sldLayoutId id="2147484726" r:id="rId24"/>
    <p:sldLayoutId id="2147484727" r:id="rId25"/>
    <p:sldLayoutId id="2147484728" r:id="rId26"/>
    <p:sldLayoutId id="2147484729" r:id="rId27"/>
    <p:sldLayoutId id="2147484730" r:id="rId28"/>
    <p:sldLayoutId id="2147484731" r:id="rId29"/>
  </p:sldLayoutIdLst>
  <p:transition>
    <p:fade/>
  </p:transition>
  <p:txStyles>
    <p:titleStyle>
      <a:lvl1pPr algn="l" rtl="0" eaLnBrk="0" fontAlgn="base" hangingPunct="0">
        <a:lnSpc>
          <a:spcPct val="90000"/>
        </a:lnSpc>
        <a:spcBef>
          <a:spcPct val="0"/>
        </a:spcBef>
        <a:spcAft>
          <a:spcPct val="0"/>
        </a:spcAft>
        <a:defRPr sz="2800" b="1" kern="1200">
          <a:solidFill>
            <a:schemeClr val="accent1"/>
          </a:solidFill>
          <a:latin typeface="Georgia" panose="02040502050405020303" pitchFamily="18" charset="0"/>
          <a:ea typeface="Georgia" panose="02040502050405020303" pitchFamily="18" charset="0"/>
          <a:cs typeface="Georgia" panose="02040502050405020303" pitchFamily="18" charset="0"/>
        </a:defRPr>
      </a:lvl1pPr>
      <a:lvl2pPr algn="l" rtl="0" eaLnBrk="0" fontAlgn="base" hangingPunct="0">
        <a:lnSpc>
          <a:spcPct val="90000"/>
        </a:lnSpc>
        <a:spcBef>
          <a:spcPct val="0"/>
        </a:spcBef>
        <a:spcAft>
          <a:spcPct val="0"/>
        </a:spcAft>
        <a:defRPr sz="2800" b="1">
          <a:solidFill>
            <a:schemeClr val="accent1"/>
          </a:solidFill>
          <a:latin typeface="Georgia" panose="02040502050405020303" pitchFamily="18" charset="0"/>
          <a:ea typeface="Georgia" panose="02040502050405020303" pitchFamily="18" charset="0"/>
          <a:cs typeface="Georgia" panose="02040502050405020303" pitchFamily="18" charset="0"/>
        </a:defRPr>
      </a:lvl2pPr>
      <a:lvl3pPr algn="l" rtl="0" eaLnBrk="0" fontAlgn="base" hangingPunct="0">
        <a:lnSpc>
          <a:spcPct val="90000"/>
        </a:lnSpc>
        <a:spcBef>
          <a:spcPct val="0"/>
        </a:spcBef>
        <a:spcAft>
          <a:spcPct val="0"/>
        </a:spcAft>
        <a:defRPr sz="2800" b="1">
          <a:solidFill>
            <a:schemeClr val="accent1"/>
          </a:solidFill>
          <a:latin typeface="Georgia" panose="02040502050405020303" pitchFamily="18" charset="0"/>
          <a:ea typeface="Georgia" panose="02040502050405020303" pitchFamily="18" charset="0"/>
          <a:cs typeface="Georgia" panose="02040502050405020303" pitchFamily="18" charset="0"/>
        </a:defRPr>
      </a:lvl3pPr>
      <a:lvl4pPr algn="l" rtl="0" eaLnBrk="0" fontAlgn="base" hangingPunct="0">
        <a:lnSpc>
          <a:spcPct val="90000"/>
        </a:lnSpc>
        <a:spcBef>
          <a:spcPct val="0"/>
        </a:spcBef>
        <a:spcAft>
          <a:spcPct val="0"/>
        </a:spcAft>
        <a:defRPr sz="2800" b="1">
          <a:solidFill>
            <a:schemeClr val="accent1"/>
          </a:solidFill>
          <a:latin typeface="Georgia" panose="02040502050405020303" pitchFamily="18" charset="0"/>
          <a:ea typeface="Georgia" panose="02040502050405020303" pitchFamily="18" charset="0"/>
          <a:cs typeface="Georgia" panose="02040502050405020303" pitchFamily="18" charset="0"/>
        </a:defRPr>
      </a:lvl4pPr>
      <a:lvl5pPr algn="l" rtl="0" eaLnBrk="0" fontAlgn="base" hangingPunct="0">
        <a:lnSpc>
          <a:spcPct val="90000"/>
        </a:lnSpc>
        <a:spcBef>
          <a:spcPct val="0"/>
        </a:spcBef>
        <a:spcAft>
          <a:spcPct val="0"/>
        </a:spcAft>
        <a:defRPr sz="2800" b="1">
          <a:solidFill>
            <a:schemeClr val="accent1"/>
          </a:solidFill>
          <a:latin typeface="Georgia" panose="02040502050405020303" pitchFamily="18" charset="0"/>
          <a:ea typeface="Georgia" panose="02040502050405020303" pitchFamily="18" charset="0"/>
          <a:cs typeface="Georgia" panose="02040502050405020303" pitchFamily="18" charset="0"/>
        </a:defRPr>
      </a:lvl5pPr>
      <a:lvl6pPr marL="457200" algn="l" rtl="0" fontAlgn="base">
        <a:lnSpc>
          <a:spcPct val="90000"/>
        </a:lnSpc>
        <a:spcBef>
          <a:spcPct val="0"/>
        </a:spcBef>
        <a:spcAft>
          <a:spcPct val="0"/>
        </a:spcAft>
        <a:defRPr sz="2800" b="1">
          <a:solidFill>
            <a:schemeClr val="accent1"/>
          </a:solidFill>
          <a:latin typeface="Georgia" panose="02040502050405020303" pitchFamily="18" charset="0"/>
          <a:ea typeface="Georgia" panose="02040502050405020303" pitchFamily="18" charset="0"/>
          <a:cs typeface="Georgia" panose="02040502050405020303" pitchFamily="18" charset="0"/>
        </a:defRPr>
      </a:lvl6pPr>
      <a:lvl7pPr marL="914400" algn="l" rtl="0" fontAlgn="base">
        <a:lnSpc>
          <a:spcPct val="90000"/>
        </a:lnSpc>
        <a:spcBef>
          <a:spcPct val="0"/>
        </a:spcBef>
        <a:spcAft>
          <a:spcPct val="0"/>
        </a:spcAft>
        <a:defRPr sz="2800" b="1">
          <a:solidFill>
            <a:schemeClr val="accent1"/>
          </a:solidFill>
          <a:latin typeface="Georgia" panose="02040502050405020303" pitchFamily="18" charset="0"/>
          <a:ea typeface="Georgia" panose="02040502050405020303" pitchFamily="18" charset="0"/>
          <a:cs typeface="Georgia" panose="02040502050405020303" pitchFamily="18" charset="0"/>
        </a:defRPr>
      </a:lvl7pPr>
      <a:lvl8pPr marL="1371600" algn="l" rtl="0" fontAlgn="base">
        <a:lnSpc>
          <a:spcPct val="90000"/>
        </a:lnSpc>
        <a:spcBef>
          <a:spcPct val="0"/>
        </a:spcBef>
        <a:spcAft>
          <a:spcPct val="0"/>
        </a:spcAft>
        <a:defRPr sz="2800" b="1">
          <a:solidFill>
            <a:schemeClr val="accent1"/>
          </a:solidFill>
          <a:latin typeface="Georgia" panose="02040502050405020303" pitchFamily="18" charset="0"/>
          <a:ea typeface="Georgia" panose="02040502050405020303" pitchFamily="18" charset="0"/>
          <a:cs typeface="Georgia" panose="02040502050405020303" pitchFamily="18" charset="0"/>
        </a:defRPr>
      </a:lvl8pPr>
      <a:lvl9pPr marL="1828800" algn="l" rtl="0" fontAlgn="base">
        <a:lnSpc>
          <a:spcPct val="90000"/>
        </a:lnSpc>
        <a:spcBef>
          <a:spcPct val="0"/>
        </a:spcBef>
        <a:spcAft>
          <a:spcPct val="0"/>
        </a:spcAft>
        <a:defRPr sz="2800" b="1">
          <a:solidFill>
            <a:schemeClr val="accent1"/>
          </a:solidFill>
          <a:latin typeface="Georgia" panose="02040502050405020303" pitchFamily="18" charset="0"/>
          <a:ea typeface="Georgia" panose="02040502050405020303" pitchFamily="18" charset="0"/>
          <a:cs typeface="Georgia" panose="02040502050405020303" pitchFamily="18" charset="0"/>
        </a:defRPr>
      </a:lvl9pPr>
    </p:titleStyle>
    <p:bodyStyle>
      <a:lvl1pPr algn="l" rtl="0" eaLnBrk="0" fontAlgn="base" hangingPunct="0">
        <a:spcBef>
          <a:spcPts val="1200"/>
        </a:spcBef>
        <a:spcAft>
          <a:spcPct val="0"/>
        </a:spcAft>
        <a:tabLst>
          <a:tab pos="1201738" algn="l"/>
        </a:tabLst>
        <a:defRPr sz="2000" kern="1200">
          <a:solidFill>
            <a:schemeClr val="bg2"/>
          </a:solidFill>
          <a:latin typeface="+mn-lt"/>
          <a:ea typeface="Arial"/>
          <a:cs typeface="Arial"/>
        </a:defRPr>
      </a:lvl1pPr>
      <a:lvl2pPr marL="200025" indent="-200025" algn="l" rtl="0" eaLnBrk="0" fontAlgn="base" hangingPunct="0">
        <a:spcBef>
          <a:spcPts val="600"/>
        </a:spcBef>
        <a:spcAft>
          <a:spcPct val="0"/>
        </a:spcAft>
        <a:buFont typeface="Arial" panose="020B0604020202020204" pitchFamily="34" charset="0"/>
        <a:buChar char="•"/>
        <a:tabLst>
          <a:tab pos="1201738" algn="l"/>
        </a:tabLst>
        <a:defRPr kern="1200">
          <a:solidFill>
            <a:schemeClr val="bg2"/>
          </a:solidFill>
          <a:latin typeface="+mn-lt"/>
          <a:ea typeface="Arial"/>
          <a:cs typeface="Arial"/>
        </a:defRPr>
      </a:lvl2pPr>
      <a:lvl3pPr marL="398463" indent="-200025" algn="l" rtl="0" eaLnBrk="0" fontAlgn="base" hangingPunct="0">
        <a:spcBef>
          <a:spcPts val="300"/>
        </a:spcBef>
        <a:spcAft>
          <a:spcPct val="0"/>
        </a:spcAft>
        <a:buFont typeface="Lucida Grande"/>
        <a:buChar char="-"/>
        <a:tabLst>
          <a:tab pos="1201738" algn="l"/>
        </a:tabLst>
        <a:defRPr sz="1600" kern="1200">
          <a:solidFill>
            <a:schemeClr val="bg2"/>
          </a:solidFill>
          <a:latin typeface="+mn-lt"/>
          <a:ea typeface="Arial"/>
          <a:cs typeface="Arial"/>
        </a:defRPr>
      </a:lvl3pPr>
      <a:lvl4pPr marL="622300" indent="-200025" algn="l" rtl="0" eaLnBrk="0" fontAlgn="base" hangingPunct="0">
        <a:spcBef>
          <a:spcPts val="300"/>
        </a:spcBef>
        <a:spcAft>
          <a:spcPct val="0"/>
        </a:spcAft>
        <a:buFont typeface="Arial" panose="020B0604020202020204" pitchFamily="34" charset="0"/>
        <a:buChar char="•"/>
        <a:tabLst>
          <a:tab pos="1201738" algn="l"/>
        </a:tabLst>
        <a:defRPr sz="1400" kern="1200">
          <a:solidFill>
            <a:schemeClr val="bg2"/>
          </a:solidFill>
          <a:latin typeface="+mn-lt"/>
          <a:ea typeface="Arial"/>
          <a:cs typeface="Arial"/>
        </a:defRPr>
      </a:lvl4pPr>
      <a:lvl5pPr marL="806450" indent="-182563" algn="l" rtl="0" eaLnBrk="0" fontAlgn="base" hangingPunct="0">
        <a:spcBef>
          <a:spcPts val="300"/>
        </a:spcBef>
        <a:spcAft>
          <a:spcPct val="0"/>
        </a:spcAft>
        <a:buFont typeface="Lucida Grande"/>
        <a:buChar char="-"/>
        <a:tabLst>
          <a:tab pos="1201738" algn="l"/>
        </a:tabLst>
        <a:defRPr sz="1400" kern="1200">
          <a:solidFill>
            <a:schemeClr val="bg2"/>
          </a:solidFill>
          <a:latin typeface="+mn-lt"/>
          <a:ea typeface="Arial"/>
          <a:cs typeface="Arial"/>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openxmlformats.org/officeDocument/2006/relationships/hyperlink" Target="http://metlife.com/wasebb-visio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hyperlink" Target="https://benefits247.hca.wa.gov/auth" TargetMode="External"/><Relationship Id="rId5" Type="http://schemas.openxmlformats.org/officeDocument/2006/relationships/hyperlink" Target="http://metlife.com/wasebb-vision" TargetMode="Externa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hyperlink" Target="https://versanthealth.com/wp-content/uploads/2025/06/Versant-Health-Vision-Wellness-Study-Fourth-Annual-Core-Report.pdf" TargetMode="External"/><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1" descr="A person sitting on a bench in front of a window  Description automatically generated">
            <a:extLst>
              <a:ext uri="{FF2B5EF4-FFF2-40B4-BE49-F238E27FC236}">
                <a16:creationId xmlns:a16="http://schemas.microsoft.com/office/drawing/2014/main" id="{CB38B927-A386-4A74-A59D-7B785F00B85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7770813"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oter Placeholder 4">
            <a:extLst>
              <a:ext uri="{FF2B5EF4-FFF2-40B4-BE49-F238E27FC236}">
                <a16:creationId xmlns:a16="http://schemas.microsoft.com/office/drawing/2014/main" id="{BF9C2102-4A32-4DFB-A211-2D0CE3F17C83}"/>
              </a:ext>
            </a:extLst>
          </p:cNvPr>
          <p:cNvSpPr txBox="1"/>
          <p:nvPr/>
        </p:nvSpPr>
        <p:spPr>
          <a:xfrm>
            <a:off x="1992313" y="6443663"/>
            <a:ext cx="1077912" cy="195262"/>
          </a:xfrm>
          <a:prstGeom prst="rect">
            <a:avLst/>
          </a:prstGeom>
        </p:spPr>
        <p:txBody>
          <a:bodyPr lIns="36000" anchor="ctr"/>
          <a:lstStyle>
            <a:lvl1pPr algn="l">
              <a:defRPr sz="1000" baseline="0">
                <a:solidFill>
                  <a:schemeClr val="bg1">
                    <a:lumMod val="50000"/>
                  </a:schemeClr>
                </a:solidFill>
                <a:latin typeface="Arial"/>
                <a:ea typeface="Arial"/>
                <a:cs typeface="Arial"/>
              </a:defRPr>
            </a:lvl1pPr>
          </a:lstStyle>
          <a:p>
            <a:pPr defTabSz="457200" eaLnBrk="1" fontAlgn="auto" hangingPunct="1">
              <a:spcBef>
                <a:spcPct val="0"/>
              </a:spcBef>
              <a:spcAft>
                <a:spcPct val="0"/>
              </a:spcAft>
              <a:defRPr/>
            </a:pPr>
            <a:endParaRPr lang="en-US" sz="900" dirty="0">
              <a:solidFill>
                <a:srgbClr val="75787B"/>
              </a:solidFill>
              <a:latin typeface="+mn-lt"/>
            </a:endParaRPr>
          </a:p>
        </p:txBody>
      </p:sp>
      <p:sp>
        <p:nvSpPr>
          <p:cNvPr id="14" name="Title 2">
            <a:extLst>
              <a:ext uri="{FF2B5EF4-FFF2-40B4-BE49-F238E27FC236}">
                <a16:creationId xmlns:a16="http://schemas.microsoft.com/office/drawing/2014/main" id="{6FC651DB-73F6-470A-B694-30D257A8249B}"/>
              </a:ext>
            </a:extLst>
          </p:cNvPr>
          <p:cNvSpPr>
            <a:spLocks noGrp="1"/>
          </p:cNvSpPr>
          <p:nvPr>
            <p:ph type="ctrTitle"/>
          </p:nvPr>
        </p:nvSpPr>
        <p:spPr>
          <a:xfrm>
            <a:off x="442913" y="4854575"/>
            <a:ext cx="8289925" cy="615950"/>
          </a:xfrm>
        </p:spPr>
        <p:txBody>
          <a:bodyPr/>
          <a:lstStyle/>
          <a:p>
            <a:pPr>
              <a:defRPr/>
            </a:pPr>
            <a:r>
              <a:rPr lang="en-US"/>
              <a:t>Vision Insurance</a:t>
            </a:r>
          </a:p>
        </p:txBody>
      </p:sp>
      <p:pic>
        <p:nvPicPr>
          <p:cNvPr id="3" name="Picture 2" descr="A close-up of a logo  Description automatically generated">
            <a:extLst>
              <a:ext uri="{FF2B5EF4-FFF2-40B4-BE49-F238E27FC236}">
                <a16:creationId xmlns:a16="http://schemas.microsoft.com/office/drawing/2014/main" id="{B55AE137-CAC4-D67C-075F-EE9A4F43E084}"/>
              </a:ext>
            </a:extLst>
          </p:cNvPr>
          <p:cNvPicPr>
            <a:picLocks noChangeAspect="1"/>
          </p:cNvPicPr>
          <p:nvPr/>
        </p:nvPicPr>
        <p:blipFill>
          <a:blip r:embed="rId4"/>
          <a:stretch>
            <a:fillRect/>
          </a:stretch>
        </p:blipFill>
        <p:spPr>
          <a:xfrm>
            <a:off x="4834466" y="5830354"/>
            <a:ext cx="4309534" cy="1027646"/>
          </a:xfrm>
          <a:prstGeom prst="rect">
            <a:avLst/>
          </a:prstGeom>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2" descr="A picture containing indoor  Description automatically generated">
            <a:extLst>
              <a:ext uri="{FF2B5EF4-FFF2-40B4-BE49-F238E27FC236}">
                <a16:creationId xmlns:a16="http://schemas.microsoft.com/office/drawing/2014/main" id="{86DBC168-CAC2-4EC3-BD47-D040644E920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40288" y="0"/>
            <a:ext cx="4303712" cy="606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itle 1">
            <a:extLst>
              <a:ext uri="{FF2B5EF4-FFF2-40B4-BE49-F238E27FC236}">
                <a16:creationId xmlns:a16="http://schemas.microsoft.com/office/drawing/2014/main" id="{E85F309F-CF0F-4551-A0B1-65D165E42681}"/>
              </a:ext>
            </a:extLst>
          </p:cNvPr>
          <p:cNvSpPr>
            <a:spLocks noGrp="1" noChangeArrowheads="1"/>
          </p:cNvSpPr>
          <p:nvPr>
            <p:ph type="title"/>
          </p:nvPr>
        </p:nvSpPr>
        <p:spPr>
          <a:xfrm>
            <a:off x="457200" y="352425"/>
            <a:ext cx="8229600" cy="484188"/>
          </a:xfrm>
        </p:spPr>
        <p:txBody>
          <a:bodyPr/>
          <a:lstStyle/>
          <a:p>
            <a:r>
              <a:rPr lang="en-US" altLang="en-US"/>
              <a:t>Why are vision </a:t>
            </a:r>
            <a:br>
              <a:rPr lang="en-US" altLang="en-US"/>
            </a:br>
            <a:r>
              <a:rPr lang="en-US" altLang="en-US"/>
              <a:t>benefits so important?</a:t>
            </a:r>
          </a:p>
        </p:txBody>
      </p:sp>
      <p:sp>
        <p:nvSpPr>
          <p:cNvPr id="27" name="Rectangle 26">
            <a:extLst>
              <a:ext uri="{FF2B5EF4-FFF2-40B4-BE49-F238E27FC236}">
                <a16:creationId xmlns:a16="http://schemas.microsoft.com/office/drawing/2014/main" id="{10AD6C55-E798-476D-8DB5-786DCAAAABD2}"/>
              </a:ext>
            </a:extLst>
          </p:cNvPr>
          <p:cNvSpPr/>
          <p:nvPr/>
        </p:nvSpPr>
        <p:spPr>
          <a:xfrm>
            <a:off x="528637" y="1409700"/>
            <a:ext cx="4159593" cy="1009650"/>
          </a:xfrm>
          <a:prstGeom prst="rect">
            <a:avLst/>
          </a:prstGeom>
          <a:solidFill>
            <a:schemeClr val="bg1">
              <a:lumMod val="95000"/>
            </a:schemeClr>
          </a:solidFill>
          <a:ln w="12700" cap="flat" cmpd="sng" algn="ctr">
            <a:noFill/>
            <a:prstDash val="solid"/>
            <a:miter lim="800000"/>
          </a:ln>
          <a:effectLst/>
        </p:spPr>
        <p:txBody>
          <a:bodyPr lIns="182880" tIns="0" bIns="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pPr>
              <a:spcBef>
                <a:spcPts val="4200"/>
              </a:spcBef>
              <a:defRPr/>
            </a:pPr>
            <a:r>
              <a:rPr lang="en-US" sz="1500"/>
              <a:t>Caring for your eyesight is an </a:t>
            </a:r>
            <a:r>
              <a:rPr lang="en-US" sz="1500" b="1"/>
              <a:t>important step </a:t>
            </a:r>
            <a:r>
              <a:rPr lang="en-US" sz="1500"/>
              <a:t>to living healthier.</a:t>
            </a:r>
          </a:p>
        </p:txBody>
      </p:sp>
      <p:sp>
        <p:nvSpPr>
          <p:cNvPr id="28" name="Rectangle 27">
            <a:extLst>
              <a:ext uri="{FF2B5EF4-FFF2-40B4-BE49-F238E27FC236}">
                <a16:creationId xmlns:a16="http://schemas.microsoft.com/office/drawing/2014/main" id="{23DD1A60-CC16-4305-8134-1EB7558C86E6}"/>
              </a:ext>
            </a:extLst>
          </p:cNvPr>
          <p:cNvSpPr/>
          <p:nvPr/>
        </p:nvSpPr>
        <p:spPr>
          <a:xfrm>
            <a:off x="457200" y="2812121"/>
            <a:ext cx="4195313" cy="1459184"/>
          </a:xfrm>
          <a:prstGeom prst="rect">
            <a:avLst/>
          </a:prstGeom>
          <a:solidFill>
            <a:schemeClr val="bg1">
              <a:lumMod val="95000"/>
            </a:schemeClr>
          </a:solidFill>
          <a:ln w="12700" cap="flat" cmpd="sng" algn="ctr">
            <a:noFill/>
            <a:prstDash val="solid"/>
            <a:miter lim="800000"/>
          </a:ln>
          <a:effectLst/>
        </p:spPr>
        <p:txBody>
          <a:bodyPr lIns="182880" tIns="0" bIns="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pPr>
              <a:spcBef>
                <a:spcPts val="4200"/>
              </a:spcBef>
              <a:defRPr/>
            </a:pPr>
            <a:r>
              <a:rPr lang="en-US" sz="1500" b="1" dirty="0"/>
              <a:t>Regular visits </a:t>
            </a:r>
            <a:r>
              <a:rPr lang="en-US" sz="1500" dirty="0"/>
              <a:t>to your eye care professional </a:t>
            </a:r>
            <a:r>
              <a:rPr lang="en-US" sz="1500" b="1" dirty="0"/>
              <a:t>are</a:t>
            </a:r>
            <a:r>
              <a:rPr lang="en-US" sz="1500" dirty="0"/>
              <a:t> </a:t>
            </a:r>
            <a:r>
              <a:rPr lang="en-US" sz="1500" b="1" dirty="0"/>
              <a:t>important</a:t>
            </a:r>
            <a:r>
              <a:rPr lang="en-US" sz="1500" dirty="0"/>
              <a:t> for your eyes. Through a routine exam, eye doctors can potentially spot serious health problems</a:t>
            </a:r>
            <a:r>
              <a:rPr lang="en-US" sz="1500" baseline="30000" dirty="0"/>
              <a:t>5</a:t>
            </a:r>
            <a:r>
              <a:rPr lang="en-US" sz="1500" dirty="0"/>
              <a:t>, like diabetes, high blood pressure, and rheumatoid arthritis.</a:t>
            </a:r>
          </a:p>
        </p:txBody>
      </p:sp>
      <p:sp>
        <p:nvSpPr>
          <p:cNvPr id="30" name="Rectangle 29">
            <a:extLst>
              <a:ext uri="{FF2B5EF4-FFF2-40B4-BE49-F238E27FC236}">
                <a16:creationId xmlns:a16="http://schemas.microsoft.com/office/drawing/2014/main" id="{52A44AD3-7B26-4BAE-8DD1-BCF84BAE1481}"/>
              </a:ext>
            </a:extLst>
          </p:cNvPr>
          <p:cNvSpPr/>
          <p:nvPr/>
        </p:nvSpPr>
        <p:spPr>
          <a:xfrm>
            <a:off x="438150" y="1409700"/>
            <a:ext cx="90488" cy="1009650"/>
          </a:xfrm>
          <a:prstGeom prst="rect">
            <a:avLst/>
          </a:prstGeom>
          <a:solidFill>
            <a:schemeClr val="accent2"/>
          </a:solidFill>
          <a:ln w="12700" cap="flat" cmpd="sng" algn="ctr">
            <a:noFill/>
            <a:prstDash val="solid"/>
            <a:miter lim="800000"/>
          </a:ln>
          <a:effectLst/>
        </p:spPr>
        <p:txBody>
          <a:bodyPr lIns="0" tIns="0" rIns="0" bIns="0" anchor="ctr" anchorCtr="1"/>
          <a:lstStyle/>
          <a:p>
            <a:pPr defTabSz="685800" eaLnBrk="1" fontAlgn="auto" hangingPunct="1">
              <a:spcBef>
                <a:spcPct val="0"/>
              </a:spcBef>
              <a:spcAft>
                <a:spcPct val="0"/>
              </a:spcAft>
              <a:defRPr/>
            </a:pPr>
            <a:endParaRPr lang="en-US" sz="1250" b="1" kern="0">
              <a:solidFill>
                <a:srgbClr val="FFFFFF"/>
              </a:solidFill>
              <a:cs typeface="Arial" panose="020B0604020202020204" pitchFamily="34" charset="0"/>
            </a:endParaRPr>
          </a:p>
        </p:txBody>
      </p:sp>
      <p:sp>
        <p:nvSpPr>
          <p:cNvPr id="31" name="Rectangle 30">
            <a:extLst>
              <a:ext uri="{FF2B5EF4-FFF2-40B4-BE49-F238E27FC236}">
                <a16:creationId xmlns:a16="http://schemas.microsoft.com/office/drawing/2014/main" id="{3346F96D-BCD1-4864-835C-902CC9E1AC3E}"/>
              </a:ext>
            </a:extLst>
          </p:cNvPr>
          <p:cNvSpPr/>
          <p:nvPr/>
        </p:nvSpPr>
        <p:spPr>
          <a:xfrm>
            <a:off x="457200" y="2812121"/>
            <a:ext cx="90488" cy="1459184"/>
          </a:xfrm>
          <a:prstGeom prst="rect">
            <a:avLst/>
          </a:prstGeom>
          <a:solidFill>
            <a:schemeClr val="accent3"/>
          </a:solidFill>
          <a:ln w="12700" cap="flat" cmpd="sng" algn="ctr">
            <a:noFill/>
            <a:prstDash val="solid"/>
            <a:miter lim="800000"/>
          </a:ln>
          <a:effectLst/>
        </p:spPr>
        <p:txBody>
          <a:bodyPr lIns="0" tIns="0" rIns="0" bIns="0" anchor="ctr" anchorCtr="1"/>
          <a:lstStyle/>
          <a:p>
            <a:pPr defTabSz="685800" eaLnBrk="1" fontAlgn="auto" hangingPunct="1">
              <a:spcBef>
                <a:spcPct val="0"/>
              </a:spcBef>
              <a:spcAft>
                <a:spcPct val="0"/>
              </a:spcAft>
              <a:defRPr/>
            </a:pPr>
            <a:endParaRPr lang="en-US" sz="1250" b="1" kern="0">
              <a:solidFill>
                <a:srgbClr val="FFFFFF"/>
              </a:solidFill>
              <a:cs typeface="Arial" panose="020B0604020202020204" pitchFamily="34" charset="0"/>
            </a:endParaRPr>
          </a:p>
        </p:txBody>
      </p:sp>
      <p:sp>
        <p:nvSpPr>
          <p:cNvPr id="14" name="Rectangle 13">
            <a:extLst>
              <a:ext uri="{FF2B5EF4-FFF2-40B4-BE49-F238E27FC236}">
                <a16:creationId xmlns:a16="http://schemas.microsoft.com/office/drawing/2014/main" id="{CCE70401-DFA3-4E50-8757-E3336799F164}"/>
              </a:ext>
            </a:extLst>
          </p:cNvPr>
          <p:cNvSpPr/>
          <p:nvPr/>
        </p:nvSpPr>
        <p:spPr>
          <a:xfrm>
            <a:off x="547688" y="4551363"/>
            <a:ext cx="4169119" cy="1009650"/>
          </a:xfrm>
          <a:prstGeom prst="rect">
            <a:avLst/>
          </a:prstGeom>
          <a:solidFill>
            <a:schemeClr val="bg1">
              <a:lumMod val="95000"/>
            </a:schemeClr>
          </a:solidFill>
          <a:ln w="12700" cap="flat" cmpd="sng" algn="ctr">
            <a:noFill/>
            <a:prstDash val="solid"/>
            <a:miter lim="800000"/>
          </a:ln>
          <a:effectLst/>
        </p:spPr>
        <p:txBody>
          <a:bodyPr lIns="182880" tIns="0" bIns="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pPr>
              <a:spcBef>
                <a:spcPts val="4200"/>
              </a:spcBef>
              <a:defRPr/>
            </a:pPr>
            <a:r>
              <a:rPr lang="en-US" sz="1500" b="1"/>
              <a:t>Savings that are easy </a:t>
            </a:r>
            <a:r>
              <a:rPr lang="en-US" sz="1500"/>
              <a:t>to see for </a:t>
            </a:r>
            <a:br>
              <a:rPr lang="en-US" sz="1500"/>
            </a:br>
            <a:r>
              <a:rPr lang="en-US" sz="1500"/>
              <a:t>you and your family</a:t>
            </a:r>
            <a:r>
              <a:rPr lang="en-US" sz="1500" baseline="30000"/>
              <a:t>1</a:t>
            </a:r>
            <a:r>
              <a:rPr lang="en-US" sz="1500"/>
              <a:t>.</a:t>
            </a:r>
            <a:r>
              <a:rPr lang="en-US" sz="1500" baseline="30000"/>
              <a:t>  </a:t>
            </a:r>
          </a:p>
        </p:txBody>
      </p:sp>
      <p:sp>
        <p:nvSpPr>
          <p:cNvPr id="15" name="Rectangle 14">
            <a:extLst>
              <a:ext uri="{FF2B5EF4-FFF2-40B4-BE49-F238E27FC236}">
                <a16:creationId xmlns:a16="http://schemas.microsoft.com/office/drawing/2014/main" id="{9331DE40-F5FF-4489-ABB6-1ECB81901CC4}"/>
              </a:ext>
            </a:extLst>
          </p:cNvPr>
          <p:cNvSpPr/>
          <p:nvPr/>
        </p:nvSpPr>
        <p:spPr>
          <a:xfrm>
            <a:off x="457200" y="4551363"/>
            <a:ext cx="90488" cy="1009650"/>
          </a:xfrm>
          <a:prstGeom prst="rect">
            <a:avLst/>
          </a:prstGeom>
          <a:solidFill>
            <a:schemeClr val="tx2"/>
          </a:solidFill>
          <a:ln w="12700" cap="flat" cmpd="sng" algn="ctr">
            <a:noFill/>
            <a:prstDash val="solid"/>
            <a:miter lim="800000"/>
          </a:ln>
          <a:effectLst/>
        </p:spPr>
        <p:txBody>
          <a:bodyPr lIns="0" tIns="0" rIns="0" bIns="0" anchor="ctr" anchorCtr="1"/>
          <a:lstStyle/>
          <a:p>
            <a:pPr defTabSz="685800" eaLnBrk="1" fontAlgn="auto" hangingPunct="1">
              <a:spcBef>
                <a:spcPct val="0"/>
              </a:spcBef>
              <a:spcAft>
                <a:spcPct val="0"/>
              </a:spcAft>
              <a:defRPr/>
            </a:pPr>
            <a:endParaRPr lang="en-US" sz="1250" b="1" kern="0">
              <a:solidFill>
                <a:srgbClr val="FFFFFF"/>
              </a:solidFill>
              <a:cs typeface="Arial" panose="020B0604020202020204" pitchFamily="34" charset="0"/>
            </a:endParaRPr>
          </a:p>
        </p:txBody>
      </p:sp>
      <p:sp>
        <p:nvSpPr>
          <p:cNvPr id="2" name="TextBox 1">
            <a:extLst>
              <a:ext uri="{FF2B5EF4-FFF2-40B4-BE49-F238E27FC236}">
                <a16:creationId xmlns:a16="http://schemas.microsoft.com/office/drawing/2014/main" id="{080508EC-5D4C-6953-2FDD-8600CAAB9652}"/>
              </a:ext>
            </a:extLst>
          </p:cNvPr>
          <p:cNvSpPr txBox="1"/>
          <p:nvPr/>
        </p:nvSpPr>
        <p:spPr>
          <a:xfrm>
            <a:off x="2505075" y="6281423"/>
            <a:ext cx="3839884" cy="576577"/>
          </a:xfrm>
          <a:prstGeom prst="rect">
            <a:avLst/>
          </a:prstGeom>
          <a:solidFill>
            <a:schemeClr val="bg1"/>
          </a:solidFill>
        </p:spPr>
        <p:txBody>
          <a:bodyPr wrap="square" lIns="0" tIns="0" rIns="0" bIns="0" rtlCol="0">
            <a:noAutofit/>
          </a:bodyPr>
          <a:lstStyle/>
          <a:p>
            <a:pPr defTabSz="456758" fontAlgn="base">
              <a:spcBef>
                <a:spcPts val="1200"/>
              </a:spcBef>
            </a:pPr>
            <a:endParaRPr lang="en-US" err="1">
              <a:solidFill>
                <a:schemeClr val="bg2"/>
              </a:solidFill>
              <a:ea typeface="MetLife Circular Light" charset="0"/>
              <a:cs typeface="MetLife Circular Light" charset="0"/>
            </a:endParaRPr>
          </a:p>
        </p:txBody>
      </p:sp>
      <p:sp>
        <p:nvSpPr>
          <p:cNvPr id="5" name="TextBox 4">
            <a:extLst>
              <a:ext uri="{FF2B5EF4-FFF2-40B4-BE49-F238E27FC236}">
                <a16:creationId xmlns:a16="http://schemas.microsoft.com/office/drawing/2014/main" id="{FDED38E9-3850-3043-4AAF-15E86D178B37}"/>
              </a:ext>
            </a:extLst>
          </p:cNvPr>
          <p:cNvSpPr txBox="1"/>
          <p:nvPr/>
        </p:nvSpPr>
        <p:spPr>
          <a:xfrm>
            <a:off x="3095897" y="6345896"/>
            <a:ext cx="6737143" cy="369332"/>
          </a:xfrm>
          <a:prstGeom prst="rect">
            <a:avLst/>
          </a:prstGeom>
          <a:noFill/>
        </p:spPr>
        <p:txBody>
          <a:bodyPr wrap="square">
            <a:spAutoFit/>
          </a:bodyPr>
          <a:lstStyle/>
          <a:p>
            <a:pPr defTabSz="456758">
              <a:spcBef>
                <a:spcPts val="1200"/>
              </a:spcBef>
            </a:pPr>
            <a:r>
              <a:rPr lang="en-US" sz="1800" dirty="0"/>
              <a:t>Footnotes and disclosures appear at the end of this video</a:t>
            </a:r>
            <a:endParaRPr lang="en-US" sz="1800" dirty="0">
              <a:solidFill>
                <a:schemeClr val="bg2"/>
              </a:solidFill>
              <a:ea typeface="MetLife Circular Light" charset="0"/>
              <a:cs typeface="MetLife Circular Light" charset="0"/>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9" descr="A person sitting at a table using a computer  Description automatically generated">
            <a:extLst>
              <a:ext uri="{FF2B5EF4-FFF2-40B4-BE49-F238E27FC236}">
                <a16:creationId xmlns:a16="http://schemas.microsoft.com/office/drawing/2014/main" id="{3F36215B-9449-4F4D-ABFF-CF29CBEA839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1177925"/>
            <a:ext cx="3438525" cy="387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itle 1">
            <a:extLst>
              <a:ext uri="{FF2B5EF4-FFF2-40B4-BE49-F238E27FC236}">
                <a16:creationId xmlns:a16="http://schemas.microsoft.com/office/drawing/2014/main" id="{2F63CB9E-8E72-41DE-B0BF-5392D9841FC1}"/>
              </a:ext>
            </a:extLst>
          </p:cNvPr>
          <p:cNvSpPr>
            <a:spLocks noGrp="1" noChangeArrowheads="1"/>
          </p:cNvSpPr>
          <p:nvPr>
            <p:ph type="title"/>
          </p:nvPr>
        </p:nvSpPr>
        <p:spPr>
          <a:xfrm>
            <a:off x="457200" y="352425"/>
            <a:ext cx="8185150" cy="484188"/>
          </a:xfrm>
        </p:spPr>
        <p:txBody>
          <a:bodyPr/>
          <a:lstStyle/>
          <a:p>
            <a:r>
              <a:rPr lang="en-US" altLang="en-US"/>
              <a:t>MetLife Vision plan...savings, choice </a:t>
            </a:r>
            <a:br>
              <a:rPr lang="en-US" altLang="en-US"/>
            </a:br>
            <a:r>
              <a:rPr lang="en-US" altLang="en-US"/>
              <a:t>and convenience</a:t>
            </a:r>
          </a:p>
        </p:txBody>
      </p:sp>
      <p:sp>
        <p:nvSpPr>
          <p:cNvPr id="5" name="TextBox 4">
            <a:extLst>
              <a:ext uri="{FF2B5EF4-FFF2-40B4-BE49-F238E27FC236}">
                <a16:creationId xmlns:a16="http://schemas.microsoft.com/office/drawing/2014/main" id="{A359ECE7-63D6-4E7E-B658-BE912E22A0EF}"/>
              </a:ext>
            </a:extLst>
          </p:cNvPr>
          <p:cNvSpPr txBox="1"/>
          <p:nvPr/>
        </p:nvSpPr>
        <p:spPr>
          <a:xfrm>
            <a:off x="3638550" y="1085850"/>
            <a:ext cx="5341938" cy="4262705"/>
          </a:xfrm>
          <a:prstGeom prst="rect">
            <a:avLst/>
          </a:prstGeom>
          <a:noFill/>
        </p:spPr>
        <p:txBody>
          <a:bodyPr>
            <a:spAutoFit/>
          </a:bodyPr>
          <a:lstStyle/>
          <a:p>
            <a:pPr>
              <a:buClr>
                <a:schemeClr val="tx1"/>
              </a:buClr>
              <a:tabLst>
                <a:tab pos="1206500" algn="l"/>
              </a:tabLst>
              <a:defRPr/>
            </a:pPr>
            <a:r>
              <a:rPr lang="en-US" sz="1400" b="1">
                <a:solidFill>
                  <a:schemeClr val="tx2"/>
                </a:solidFill>
              </a:rPr>
              <a:t>Benefits for a wide range of covered services</a:t>
            </a:r>
          </a:p>
          <a:p>
            <a:pPr marL="182880" lvl="1" indent="-182880">
              <a:spcBef>
                <a:spcPts val="600"/>
              </a:spcBef>
              <a:buClr>
                <a:schemeClr val="tx1"/>
              </a:buClr>
              <a:buFont typeface="Arial" panose="020B0604020202020204" pitchFamily="34" charset="0"/>
              <a:buChar char="•"/>
              <a:tabLst>
                <a:tab pos="1206500" algn="l"/>
              </a:tabLst>
              <a:defRPr/>
            </a:pPr>
            <a:r>
              <a:rPr lang="en-US" sz="1400"/>
              <a:t>Ultraviolet (UV) coating</a:t>
            </a:r>
          </a:p>
          <a:p>
            <a:pPr marL="182880" lvl="1" indent="-182880">
              <a:spcBef>
                <a:spcPts val="600"/>
              </a:spcBef>
              <a:buClr>
                <a:schemeClr val="tx1"/>
              </a:buClr>
              <a:buFont typeface="Arial" panose="020B0604020202020204" pitchFamily="34" charset="0"/>
              <a:buChar char="•"/>
              <a:tabLst>
                <a:tab pos="1206500" algn="l"/>
              </a:tabLst>
              <a:defRPr/>
            </a:pPr>
            <a:r>
              <a:rPr lang="en-US" sz="1400"/>
              <a:t>Polycarbonate (shatter-resistant) lenses </a:t>
            </a:r>
            <a:br>
              <a:rPr lang="en-US" sz="1400"/>
            </a:br>
            <a:r>
              <a:rPr lang="en-US" sz="1400"/>
              <a:t>for children</a:t>
            </a:r>
          </a:p>
          <a:p>
            <a:pPr marL="182880" lvl="1" indent="-182880">
              <a:spcBef>
                <a:spcPts val="600"/>
              </a:spcBef>
              <a:buClr>
                <a:schemeClr val="tx1"/>
              </a:buClr>
              <a:buFont typeface="Arial" panose="020B0604020202020204" pitchFamily="34" charset="0"/>
              <a:buChar char="•"/>
              <a:tabLst>
                <a:tab pos="1206500" algn="l"/>
              </a:tabLst>
              <a:defRPr/>
            </a:pPr>
            <a:r>
              <a:rPr lang="en-US" sz="1400"/>
              <a:t>Fixed copays on popular lens options</a:t>
            </a:r>
          </a:p>
          <a:p>
            <a:pPr>
              <a:spcBef>
                <a:spcPts val="1200"/>
              </a:spcBef>
              <a:buClr>
                <a:schemeClr val="tx1"/>
              </a:buClr>
              <a:tabLst>
                <a:tab pos="1206500" algn="l"/>
              </a:tabLst>
              <a:defRPr/>
            </a:pPr>
            <a:r>
              <a:rPr lang="en-US" sz="1400" b="1">
                <a:solidFill>
                  <a:schemeClr val="tx2"/>
                </a:solidFill>
              </a:rPr>
              <a:t>Access to thousands of private-practice providers </a:t>
            </a:r>
            <a:br>
              <a:rPr lang="en-US" sz="1400" b="1">
                <a:solidFill>
                  <a:schemeClr val="tx2"/>
                </a:solidFill>
              </a:rPr>
            </a:br>
            <a:r>
              <a:rPr lang="en-US" sz="1400" b="1">
                <a:solidFill>
                  <a:schemeClr val="tx2"/>
                </a:solidFill>
              </a:rPr>
              <a:t>and top optical chains like Costco</a:t>
            </a:r>
            <a:r>
              <a:rPr lang="en-US" sz="1400" b="1" baseline="30000">
                <a:solidFill>
                  <a:schemeClr val="tx2"/>
                </a:solidFill>
                <a:latin typeface="+mn-lt"/>
              </a:rPr>
              <a:t>6</a:t>
            </a:r>
            <a:r>
              <a:rPr lang="en-US" sz="1400" b="1">
                <a:solidFill>
                  <a:schemeClr val="tx2"/>
                </a:solidFill>
              </a:rPr>
              <a:t> Optical, Sam’s Club, Walmart, Visionworks, RX Optical and more…</a:t>
            </a:r>
          </a:p>
          <a:p>
            <a:pPr marL="182563" indent="-182563">
              <a:spcBef>
                <a:spcPts val="600"/>
              </a:spcBef>
              <a:buClr>
                <a:schemeClr val="tx1"/>
              </a:buClr>
              <a:buFont typeface="Arial" panose="020B0604020202020204" pitchFamily="34" charset="0"/>
              <a:buChar char="•"/>
              <a:tabLst>
                <a:tab pos="171450" algn="l"/>
              </a:tabLst>
              <a:defRPr/>
            </a:pPr>
            <a:r>
              <a:rPr lang="en-US" sz="1400"/>
              <a:t>Choice of eyewear from classic styles to the </a:t>
            </a:r>
            <a:br>
              <a:rPr lang="en-US" sz="1400"/>
            </a:br>
            <a:r>
              <a:rPr lang="en-US" sz="1400"/>
              <a:t>latest designer frames</a:t>
            </a:r>
          </a:p>
          <a:p>
            <a:pPr marL="182880" lvl="1" indent="-182880">
              <a:spcBef>
                <a:spcPts val="600"/>
              </a:spcBef>
              <a:buClr>
                <a:schemeClr val="tx1"/>
              </a:buClr>
              <a:buFont typeface="Arial" panose="020B0604020202020204" pitchFamily="34" charset="0"/>
              <a:buChar char="•"/>
              <a:tabLst>
                <a:tab pos="1206500" algn="l"/>
              </a:tabLst>
              <a:defRPr/>
            </a:pPr>
            <a:r>
              <a:rPr lang="en-US" sz="1400"/>
              <a:t>Network private-practice providers offer</a:t>
            </a:r>
            <a:br>
              <a:rPr lang="en-US" sz="1400"/>
            </a:br>
            <a:r>
              <a:rPr lang="en-US" sz="1400"/>
              <a:t>over 200 options for eyewear</a:t>
            </a:r>
          </a:p>
          <a:p>
            <a:pPr marL="0" lvl="1">
              <a:spcBef>
                <a:spcPts val="1200"/>
              </a:spcBef>
              <a:buClr>
                <a:schemeClr val="tx1"/>
              </a:buClr>
              <a:tabLst>
                <a:tab pos="1206500" algn="l"/>
              </a:tabLst>
              <a:defRPr/>
            </a:pPr>
            <a:r>
              <a:rPr lang="en-US" sz="1400" b="1">
                <a:solidFill>
                  <a:schemeClr val="tx2"/>
                </a:solidFill>
              </a:rPr>
              <a:t>Out-of-network coverage</a:t>
            </a:r>
          </a:p>
          <a:p>
            <a:pPr marL="0" lvl="1">
              <a:spcBef>
                <a:spcPts val="1200"/>
              </a:spcBef>
              <a:buClr>
                <a:schemeClr val="tx1"/>
              </a:buClr>
              <a:tabLst>
                <a:tab pos="1206500" algn="l"/>
              </a:tabLst>
              <a:defRPr/>
            </a:pPr>
            <a:r>
              <a:rPr lang="en-US" sz="1600">
                <a:cs typeface="Arial" panose="020B0604020202020204" pitchFamily="34" charset="0"/>
              </a:rPr>
              <a:t>Visit</a:t>
            </a:r>
            <a:r>
              <a:rPr lang="en-US" sz="1600" b="1">
                <a:solidFill>
                  <a:schemeClr val="accent1"/>
                </a:solidFill>
              </a:rPr>
              <a:t> </a:t>
            </a:r>
            <a:r>
              <a:rPr lang="en-US" sz="1800" u="sng" spc="-10">
                <a:solidFill>
                  <a:srgbClr val="0000FF"/>
                </a:solidFill>
                <a:effectLst/>
                <a:latin typeface="Arial" panose="020B0604020202020204" pitchFamily="34" charset="0"/>
                <a:ea typeface="Arial" panose="020B0604020202020204" pitchFamily="34" charset="0"/>
                <a:hlinkClick r:id="rId4"/>
              </a:rPr>
              <a:t>metlife.com/wasebb-vision</a:t>
            </a:r>
            <a:r>
              <a:rPr lang="en-US" sz="1800" u="sng" spc="-10">
                <a:solidFill>
                  <a:srgbClr val="0000FF"/>
                </a:solidFill>
                <a:effectLst/>
                <a:latin typeface="Arial" panose="020B0604020202020204" pitchFamily="34" charset="0"/>
                <a:ea typeface="Arial" panose="020B0604020202020204" pitchFamily="34" charset="0"/>
              </a:rPr>
              <a:t> </a:t>
            </a:r>
            <a:r>
              <a:rPr lang="en-US" altLang="en-US" sz="1600">
                <a:cs typeface="Arial" panose="020B0604020202020204" pitchFamily="34" charset="0"/>
              </a:rPr>
              <a:t>to find an in-network provider.</a:t>
            </a:r>
            <a:endParaRPr lang="en-US" sz="1600" b="1">
              <a:solidFill>
                <a:schemeClr val="accent1"/>
              </a:solidFill>
            </a:endParaRPr>
          </a:p>
        </p:txBody>
      </p:sp>
      <p:sp>
        <p:nvSpPr>
          <p:cNvPr id="7" name="Rectangle 6">
            <a:extLst>
              <a:ext uri="{FF2B5EF4-FFF2-40B4-BE49-F238E27FC236}">
                <a16:creationId xmlns:a16="http://schemas.microsoft.com/office/drawing/2014/main" id="{4FFAE198-B9E5-4FD7-9500-6B7118359113}"/>
              </a:ext>
            </a:extLst>
          </p:cNvPr>
          <p:cNvSpPr/>
          <p:nvPr/>
        </p:nvSpPr>
        <p:spPr>
          <a:xfrm>
            <a:off x="2511425" y="6257925"/>
            <a:ext cx="3648075" cy="547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a:solidFill>
                <a:schemeClr val="bg1"/>
              </a:solidFill>
              <a:cs typeface="Open Sans Bold"/>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39D058F2-1D6D-4B4F-AFF2-14AB496AC68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46163" y="1055688"/>
            <a:ext cx="917575"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itle 1">
            <a:extLst>
              <a:ext uri="{FF2B5EF4-FFF2-40B4-BE49-F238E27FC236}">
                <a16:creationId xmlns:a16="http://schemas.microsoft.com/office/drawing/2014/main" id="{E3598F03-6288-4ADE-BB2D-560B1C98F0D2}"/>
              </a:ext>
            </a:extLst>
          </p:cNvPr>
          <p:cNvSpPr>
            <a:spLocks noGrp="1" noChangeArrowheads="1"/>
          </p:cNvSpPr>
          <p:nvPr>
            <p:ph type="title"/>
          </p:nvPr>
        </p:nvSpPr>
        <p:spPr>
          <a:xfrm>
            <a:off x="188913" y="206375"/>
            <a:ext cx="8185150" cy="484188"/>
          </a:xfrm>
        </p:spPr>
        <p:txBody>
          <a:bodyPr/>
          <a:lstStyle/>
          <a:p>
            <a:r>
              <a:rPr lang="en-US" altLang="en-US"/>
              <a:t>SEBB MetLife vision benefits</a:t>
            </a:r>
          </a:p>
        </p:txBody>
      </p:sp>
      <p:graphicFrame>
        <p:nvGraphicFramePr>
          <p:cNvPr id="24" name="Table 23">
            <a:extLst>
              <a:ext uri="{FF2B5EF4-FFF2-40B4-BE49-F238E27FC236}">
                <a16:creationId xmlns:a16="http://schemas.microsoft.com/office/drawing/2014/main" id="{175C00C9-92D4-4727-946E-55FA5E22B7D2}"/>
              </a:ext>
            </a:extLst>
          </p:cNvPr>
          <p:cNvGraphicFramePr>
            <a:graphicFrameLocks noGrp="1"/>
          </p:cNvGraphicFramePr>
          <p:nvPr>
            <p:extLst>
              <p:ext uri="{D42A27DB-BD31-4B8C-83A1-F6EECF244321}">
                <p14:modId xmlns:p14="http://schemas.microsoft.com/office/powerpoint/2010/main" val="3924490474"/>
              </p:ext>
            </p:extLst>
          </p:nvPr>
        </p:nvGraphicFramePr>
        <p:xfrm>
          <a:off x="479425" y="4195763"/>
          <a:ext cx="8174038" cy="1679575"/>
        </p:xfrm>
        <a:graphic>
          <a:graphicData uri="http://schemas.openxmlformats.org/drawingml/2006/table">
            <a:tbl>
              <a:tblPr firstRow="1" bandRow="1">
                <a:effectLst/>
              </a:tblPr>
              <a:tblGrid>
                <a:gridCol w="2212259">
                  <a:extLst>
                    <a:ext uri="{9D8B030D-6E8A-4147-A177-3AD203B41FA5}">
                      <a16:colId xmlns:a16="http://schemas.microsoft.com/office/drawing/2014/main" val="20000"/>
                    </a:ext>
                  </a:extLst>
                </a:gridCol>
                <a:gridCol w="2234216">
                  <a:extLst>
                    <a:ext uri="{9D8B030D-6E8A-4147-A177-3AD203B41FA5}">
                      <a16:colId xmlns:a16="http://schemas.microsoft.com/office/drawing/2014/main" val="20001"/>
                    </a:ext>
                  </a:extLst>
                </a:gridCol>
                <a:gridCol w="2134641">
                  <a:extLst>
                    <a:ext uri="{9D8B030D-6E8A-4147-A177-3AD203B41FA5}">
                      <a16:colId xmlns:a16="http://schemas.microsoft.com/office/drawing/2014/main" val="20002"/>
                    </a:ext>
                  </a:extLst>
                </a:gridCol>
                <a:gridCol w="1592922">
                  <a:extLst>
                    <a:ext uri="{9D8B030D-6E8A-4147-A177-3AD203B41FA5}">
                      <a16:colId xmlns:a16="http://schemas.microsoft.com/office/drawing/2014/main" val="20003"/>
                    </a:ext>
                  </a:extLst>
                </a:gridCol>
              </a:tblGrid>
              <a:tr h="167957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spcAft>
                          <a:spcPts val="300"/>
                        </a:spcAft>
                      </a:pPr>
                      <a:r>
                        <a:rPr lang="en-US" sz="1200" b="1">
                          <a:solidFill>
                            <a:schemeClr val="tx1"/>
                          </a:solidFill>
                          <a:latin typeface="+mn-lt"/>
                        </a:rPr>
                        <a:t>Standard Corrective Lenses</a:t>
                      </a:r>
                      <a:endParaRPr lang="en-US" sz="1200" b="0">
                        <a:solidFill>
                          <a:schemeClr val="tx1"/>
                        </a:solidFill>
                        <a:latin typeface="+mn-lt"/>
                      </a:endParaRPr>
                    </a:p>
                    <a:p>
                      <a:pPr marL="217170" indent="-171450">
                        <a:buFont typeface="Arial" panose="020B0604020202020204" pitchFamily="34" charset="0"/>
                        <a:buChar char="•"/>
                      </a:pPr>
                      <a:r>
                        <a:rPr lang="en-US" sz="1100" b="0" i="0">
                          <a:solidFill>
                            <a:schemeClr val="tx1"/>
                          </a:solidFill>
                          <a:latin typeface="+mn-lt"/>
                        </a:rPr>
                        <a:t>Single vision</a:t>
                      </a:r>
                    </a:p>
                    <a:p>
                      <a:pPr marL="217170" indent="-171450">
                        <a:buFont typeface="Arial" panose="020B0604020202020204" pitchFamily="34" charset="0"/>
                        <a:buChar char="•"/>
                      </a:pPr>
                      <a:r>
                        <a:rPr lang="en-US" sz="1100" b="0" i="0">
                          <a:solidFill>
                            <a:schemeClr val="tx1"/>
                          </a:solidFill>
                          <a:latin typeface="+mn-lt"/>
                        </a:rPr>
                        <a:t>Lined bifocal</a:t>
                      </a:r>
                    </a:p>
                    <a:p>
                      <a:pPr marL="217170" indent="-171450">
                        <a:buFont typeface="Arial" panose="020B0604020202020204" pitchFamily="34" charset="0"/>
                        <a:buChar char="•"/>
                      </a:pPr>
                      <a:r>
                        <a:rPr lang="en-US" sz="1100" b="0" i="0">
                          <a:solidFill>
                            <a:schemeClr val="tx1"/>
                          </a:solidFill>
                          <a:latin typeface="+mn-lt"/>
                        </a:rPr>
                        <a:t>Lined trifocal</a:t>
                      </a:r>
                    </a:p>
                    <a:p>
                      <a:pPr marL="217170" indent="-171450">
                        <a:buFont typeface="Arial" panose="020B0604020202020204" pitchFamily="34" charset="0"/>
                        <a:buChar char="•"/>
                      </a:pPr>
                      <a:r>
                        <a:rPr lang="en-US" sz="1100" b="0" i="0">
                          <a:solidFill>
                            <a:schemeClr val="tx1"/>
                          </a:solidFill>
                          <a:latin typeface="+mn-lt"/>
                        </a:rPr>
                        <a:t>Lenticular</a:t>
                      </a:r>
                    </a:p>
                  </a:txBody>
                  <a:tcPr marL="91433" marR="91433" marT="45748" marB="4574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200" b="0" kern="1200">
                          <a:solidFill>
                            <a:schemeClr val="tx1"/>
                          </a:solidFill>
                          <a:effectLst/>
                          <a:latin typeface="+mn-lt"/>
                          <a:ea typeface="+mn-ea"/>
                          <a:cs typeface="+mn-cs"/>
                        </a:rPr>
                        <a:t>Covered with no copay </a:t>
                      </a:r>
                    </a:p>
                  </a:txBody>
                  <a:tcPr marL="91433" marR="91433" marT="45748" marB="4574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spcAft>
                          <a:spcPts val="300"/>
                        </a:spcAft>
                      </a:pPr>
                      <a:r>
                        <a:rPr lang="en-US" sz="1200" b="0" u="none" kern="1200">
                          <a:solidFill>
                            <a:schemeClr val="tx1"/>
                          </a:solidFill>
                          <a:effectLst/>
                          <a:latin typeface="+mn-lt"/>
                          <a:ea typeface="+mn-ea"/>
                          <a:cs typeface="+mn-cs"/>
                        </a:rPr>
                        <a:t>Covered up to:</a:t>
                      </a:r>
                    </a:p>
                    <a:p>
                      <a:pPr algn="ctr">
                        <a:spcAft>
                          <a:spcPts val="300"/>
                        </a:spcAft>
                      </a:pPr>
                      <a:r>
                        <a:rPr lang="en-US" sz="1200" b="0" u="none" kern="1200">
                          <a:solidFill>
                            <a:schemeClr val="tx1"/>
                          </a:solidFill>
                          <a:effectLst/>
                          <a:latin typeface="+mn-lt"/>
                          <a:ea typeface="+mn-ea"/>
                          <a:cs typeface="+mn-cs"/>
                        </a:rPr>
                        <a:t>$30 allowance (single vision)</a:t>
                      </a:r>
                    </a:p>
                    <a:p>
                      <a:pPr algn="ctr">
                        <a:spcAft>
                          <a:spcPts val="300"/>
                        </a:spcAft>
                      </a:pPr>
                      <a:r>
                        <a:rPr lang="en-US" sz="1200" b="0" u="none" kern="1200">
                          <a:solidFill>
                            <a:schemeClr val="tx1"/>
                          </a:solidFill>
                          <a:effectLst/>
                          <a:latin typeface="+mn-lt"/>
                          <a:ea typeface="+mn-ea"/>
                          <a:cs typeface="+mn-cs"/>
                        </a:rPr>
                        <a:t>$50 allowance (lined bifocal)</a:t>
                      </a:r>
                    </a:p>
                    <a:p>
                      <a:pPr algn="ctr">
                        <a:spcAft>
                          <a:spcPts val="300"/>
                        </a:spcAft>
                      </a:pPr>
                      <a:r>
                        <a:rPr lang="en-US" sz="1200" b="0" u="none" kern="1200">
                          <a:solidFill>
                            <a:schemeClr val="tx1"/>
                          </a:solidFill>
                          <a:effectLst/>
                          <a:latin typeface="+mn-lt"/>
                          <a:ea typeface="+mn-ea"/>
                          <a:cs typeface="+mn-cs"/>
                        </a:rPr>
                        <a:t>$65 allowance (lined trifocal)</a:t>
                      </a:r>
                    </a:p>
                    <a:p>
                      <a:pPr algn="ctr">
                        <a:spcAft>
                          <a:spcPts val="300"/>
                        </a:spcAft>
                      </a:pPr>
                      <a:r>
                        <a:rPr lang="en-US" sz="1200" b="0" u="none" kern="1200">
                          <a:solidFill>
                            <a:schemeClr val="tx1"/>
                          </a:solidFill>
                          <a:effectLst/>
                          <a:latin typeface="+mn-lt"/>
                          <a:ea typeface="+mn-ea"/>
                          <a:cs typeface="+mn-cs"/>
                        </a:rPr>
                        <a:t>$100 allowance (lenticular)</a:t>
                      </a:r>
                    </a:p>
                  </a:txBody>
                  <a:tcPr marL="91433" marR="91433" marT="45748" marB="4574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E4E5E5"/>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indent="0" algn="ctr" defTabSz="914400" rtl="0" eaLnBrk="1" fontAlgn="auto" latinLnBrk="0" hangingPunct="1">
                        <a:lnSpc>
                          <a:spcPct val="100000"/>
                        </a:lnSpc>
                        <a:spcBef>
                          <a:spcPct val="0"/>
                        </a:spcBef>
                        <a:spcAft>
                          <a:spcPct val="0"/>
                        </a:spcAft>
                        <a:buClrTx/>
                        <a:buSzTx/>
                        <a:buFontTx/>
                        <a:buNone/>
                        <a:defRPr/>
                      </a:pPr>
                      <a:r>
                        <a:rPr lang="en-US" sz="1200" b="0" kern="1200">
                          <a:solidFill>
                            <a:schemeClr val="tx1"/>
                          </a:solidFill>
                          <a:effectLst/>
                          <a:latin typeface="+mn-lt"/>
                          <a:ea typeface="+mn-ea"/>
                          <a:cs typeface="+mn-cs"/>
                        </a:rPr>
                        <a:t>January 1 of odd Calendar</a:t>
                      </a:r>
                      <a:r>
                        <a:rPr lang="en-US" sz="1200" b="0" kern="1200" baseline="0">
                          <a:solidFill>
                            <a:schemeClr val="tx1"/>
                          </a:solidFill>
                          <a:effectLst/>
                          <a:latin typeface="Calibri"/>
                          <a:ea typeface="+mn-ea"/>
                          <a:cs typeface="+mn-cs"/>
                        </a:rPr>
                        <a:t> </a:t>
                      </a:r>
                      <a:r>
                        <a:rPr lang="en-US" sz="1200" b="0" kern="1200" baseline="0">
                          <a:solidFill>
                            <a:schemeClr val="tx1"/>
                          </a:solidFill>
                          <a:effectLst/>
                          <a:latin typeface="+mn-lt"/>
                          <a:ea typeface="+mn-ea"/>
                          <a:cs typeface="+mn-cs"/>
                        </a:rPr>
                        <a:t>Y</a:t>
                      </a:r>
                      <a:r>
                        <a:rPr lang="en-US" sz="1200" b="0" kern="1200">
                          <a:solidFill>
                            <a:schemeClr val="tx1"/>
                          </a:solidFill>
                          <a:effectLst/>
                          <a:latin typeface="+mn-lt"/>
                          <a:ea typeface="+mn-ea"/>
                          <a:cs typeface="+mn-cs"/>
                        </a:rPr>
                        <a:t>ears</a:t>
                      </a:r>
                    </a:p>
                  </a:txBody>
                  <a:tcPr marL="91433" marR="91433" marT="45748" marB="4574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D5D5D6"/>
                    </a:solidFill>
                  </a:tcPr>
                </a:tc>
                <a:extLst>
                  <a:ext uri="{0D108BD9-81ED-4DB2-BD59-A6C34878D82A}">
                    <a16:rowId xmlns:a16="http://schemas.microsoft.com/office/drawing/2014/main" val="10000"/>
                  </a:ext>
                </a:extLst>
              </a:tr>
            </a:tbl>
          </a:graphicData>
        </a:graphic>
      </p:graphicFrame>
      <p:graphicFrame>
        <p:nvGraphicFramePr>
          <p:cNvPr id="26" name="Table 25">
            <a:extLst>
              <a:ext uri="{FF2B5EF4-FFF2-40B4-BE49-F238E27FC236}">
                <a16:creationId xmlns:a16="http://schemas.microsoft.com/office/drawing/2014/main" id="{B9DCC823-588C-4178-B174-583D18887B5F}"/>
              </a:ext>
            </a:extLst>
          </p:cNvPr>
          <p:cNvGraphicFramePr>
            <a:graphicFrameLocks noGrp="1"/>
          </p:cNvGraphicFramePr>
          <p:nvPr>
            <p:extLst>
              <p:ext uri="{D42A27DB-BD31-4B8C-83A1-F6EECF244321}">
                <p14:modId xmlns:p14="http://schemas.microsoft.com/office/powerpoint/2010/main" val="2076858836"/>
              </p:ext>
            </p:extLst>
          </p:nvPr>
        </p:nvGraphicFramePr>
        <p:xfrm>
          <a:off x="479425" y="2492375"/>
          <a:ext cx="8185149" cy="1703388"/>
        </p:xfrm>
        <a:graphic>
          <a:graphicData uri="http://schemas.openxmlformats.org/drawingml/2006/table">
            <a:tbl>
              <a:tblPr firstRow="1" bandRow="1">
                <a:effectLst/>
              </a:tblPr>
              <a:tblGrid>
                <a:gridCol w="2209936">
                  <a:extLst>
                    <a:ext uri="{9D8B030D-6E8A-4147-A177-3AD203B41FA5}">
                      <a16:colId xmlns:a16="http://schemas.microsoft.com/office/drawing/2014/main" val="20000"/>
                    </a:ext>
                  </a:extLst>
                </a:gridCol>
                <a:gridCol w="2236971">
                  <a:extLst>
                    <a:ext uri="{9D8B030D-6E8A-4147-A177-3AD203B41FA5}">
                      <a16:colId xmlns:a16="http://schemas.microsoft.com/office/drawing/2014/main" val="20001"/>
                    </a:ext>
                  </a:extLst>
                </a:gridCol>
                <a:gridCol w="2132404">
                  <a:extLst>
                    <a:ext uri="{9D8B030D-6E8A-4147-A177-3AD203B41FA5}">
                      <a16:colId xmlns:a16="http://schemas.microsoft.com/office/drawing/2014/main" val="20002"/>
                    </a:ext>
                  </a:extLst>
                </a:gridCol>
                <a:gridCol w="1605838">
                  <a:extLst>
                    <a:ext uri="{9D8B030D-6E8A-4147-A177-3AD203B41FA5}">
                      <a16:colId xmlns:a16="http://schemas.microsoft.com/office/drawing/2014/main" val="20003"/>
                    </a:ext>
                  </a:extLst>
                </a:gridCol>
              </a:tblGrid>
              <a:tr h="1703388">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spcAft>
                          <a:spcPts val="300"/>
                        </a:spcAft>
                      </a:pPr>
                      <a:r>
                        <a:rPr lang="en-US" sz="1200" b="1">
                          <a:solidFill>
                            <a:schemeClr val="tx1"/>
                          </a:solidFill>
                          <a:latin typeface="+mn-lt"/>
                        </a:rPr>
                        <a:t>Eye</a:t>
                      </a:r>
                      <a:r>
                        <a:rPr lang="en-US" sz="1200" b="1" baseline="0">
                          <a:solidFill>
                            <a:schemeClr val="tx1"/>
                          </a:solidFill>
                          <a:latin typeface="+mn-lt"/>
                        </a:rPr>
                        <a:t> Examination</a:t>
                      </a:r>
                      <a:br>
                        <a:rPr lang="en-US" sz="1200" b="1" baseline="0">
                          <a:solidFill>
                            <a:schemeClr val="tx1"/>
                          </a:solidFill>
                          <a:latin typeface="+mn-lt"/>
                        </a:rPr>
                      </a:br>
                      <a:r>
                        <a:rPr lang="en-US" sz="1100" b="0" i="0">
                          <a:solidFill>
                            <a:schemeClr val="tx1"/>
                          </a:solidFill>
                          <a:latin typeface="+mn-lt"/>
                        </a:rPr>
                        <a:t>Comprehensive</a:t>
                      </a:r>
                      <a:r>
                        <a:rPr lang="en-US" sz="1100" b="0" i="0" baseline="0">
                          <a:solidFill>
                            <a:schemeClr val="tx1"/>
                          </a:solidFill>
                          <a:latin typeface="+mn-lt"/>
                        </a:rPr>
                        <a:t> exam </a:t>
                      </a:r>
                      <a:br>
                        <a:rPr lang="en-US" sz="1100" b="0" i="0" baseline="0">
                          <a:solidFill>
                            <a:schemeClr val="tx1"/>
                          </a:solidFill>
                          <a:latin typeface="+mn-lt"/>
                        </a:rPr>
                      </a:br>
                      <a:r>
                        <a:rPr lang="en-US" sz="1100" b="0" i="0" baseline="0">
                          <a:solidFill>
                            <a:schemeClr val="tx1"/>
                          </a:solidFill>
                          <a:latin typeface="+mn-lt"/>
                        </a:rPr>
                        <a:t>of visual functions </a:t>
                      </a:r>
                      <a:br>
                        <a:rPr lang="en-US" sz="1100" b="0" i="0" baseline="0">
                          <a:solidFill>
                            <a:schemeClr val="tx1"/>
                          </a:solidFill>
                          <a:latin typeface="+mn-lt"/>
                        </a:rPr>
                      </a:br>
                      <a:r>
                        <a:rPr lang="en-US" sz="1100" b="0" i="0" baseline="0">
                          <a:solidFill>
                            <a:schemeClr val="tx1"/>
                          </a:solidFill>
                          <a:latin typeface="+mn-lt"/>
                        </a:rPr>
                        <a:t>and prescriptive </a:t>
                      </a:r>
                      <a:br>
                        <a:rPr lang="en-US" sz="1100" b="0" i="0" baseline="0">
                          <a:solidFill>
                            <a:schemeClr val="tx1"/>
                          </a:solidFill>
                          <a:latin typeface="+mn-lt"/>
                        </a:rPr>
                      </a:br>
                      <a:r>
                        <a:rPr lang="en-US" sz="1100" b="0" i="0" baseline="0">
                          <a:solidFill>
                            <a:schemeClr val="tx1"/>
                          </a:solidFill>
                          <a:latin typeface="+mn-lt"/>
                        </a:rPr>
                        <a:t>corrective eyewear</a:t>
                      </a:r>
                      <a:endParaRPr lang="en-US" sz="1100" b="0" i="0">
                        <a:solidFill>
                          <a:schemeClr val="tx1"/>
                        </a:solidFill>
                        <a:latin typeface="+mn-lt"/>
                      </a:endParaRPr>
                    </a:p>
                  </a:txBody>
                  <a:tcPr marL="91444" marR="91444" marT="45684" marB="456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200" b="0" kern="1200">
                          <a:solidFill>
                            <a:schemeClr val="tx1"/>
                          </a:solidFill>
                          <a:effectLst/>
                          <a:latin typeface="+mn-lt"/>
                          <a:ea typeface="+mn-ea"/>
                          <a:cs typeface="+mn-cs"/>
                        </a:rPr>
                        <a:t>Covered with no</a:t>
                      </a:r>
                      <a:r>
                        <a:rPr lang="en-US" sz="1200" b="0" kern="1200" baseline="0">
                          <a:solidFill>
                            <a:schemeClr val="tx1"/>
                          </a:solidFill>
                          <a:effectLst/>
                          <a:latin typeface="+mn-lt"/>
                          <a:ea typeface="+mn-ea"/>
                          <a:cs typeface="+mn-cs"/>
                        </a:rPr>
                        <a:t> copay</a:t>
                      </a:r>
                      <a:endParaRPr lang="en-US" sz="1200" b="0" kern="1200">
                        <a:solidFill>
                          <a:schemeClr val="tx1"/>
                        </a:solidFill>
                        <a:effectLst/>
                        <a:latin typeface="+mn-lt"/>
                        <a:ea typeface="+mn-ea"/>
                        <a:cs typeface="+mn-cs"/>
                      </a:endParaRPr>
                    </a:p>
                  </a:txBody>
                  <a:tcPr marL="91444" marR="91444" marT="45684" marB="456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200" b="0" kern="1200">
                          <a:solidFill>
                            <a:schemeClr val="tx1"/>
                          </a:solidFill>
                          <a:effectLst/>
                          <a:latin typeface="+mn-lt"/>
                          <a:ea typeface="+mn-ea"/>
                          <a:cs typeface="+mn-cs"/>
                        </a:rPr>
                        <a:t>Covered up to </a:t>
                      </a:r>
                      <a:br>
                        <a:rPr lang="en-US" sz="1200" b="0" kern="1200">
                          <a:solidFill>
                            <a:schemeClr val="tx1"/>
                          </a:solidFill>
                          <a:effectLst/>
                          <a:latin typeface="+mn-lt"/>
                          <a:ea typeface="+mn-ea"/>
                          <a:cs typeface="+mn-cs"/>
                        </a:rPr>
                      </a:br>
                      <a:r>
                        <a:rPr lang="en-US" sz="1200" b="0" kern="1200">
                          <a:solidFill>
                            <a:schemeClr val="tx1"/>
                          </a:solidFill>
                          <a:effectLst/>
                          <a:latin typeface="+mn-lt"/>
                          <a:ea typeface="+mn-ea"/>
                          <a:cs typeface="+mn-cs"/>
                        </a:rPr>
                        <a:t>$45 allowance</a:t>
                      </a:r>
                    </a:p>
                  </a:txBody>
                  <a:tcPr marL="91444" marR="91444" marT="45684" marB="456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E4E5E5"/>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200" b="0" kern="1200">
                          <a:solidFill>
                            <a:schemeClr val="tx1"/>
                          </a:solidFill>
                          <a:effectLst/>
                          <a:latin typeface="+mn-lt"/>
                          <a:ea typeface="+mn-ea"/>
                          <a:cs typeface="+mn-cs"/>
                        </a:rPr>
                        <a:t>Once every calendar</a:t>
                      </a:r>
                      <a:r>
                        <a:rPr lang="en-US" sz="1200" b="0" kern="1200" baseline="0">
                          <a:solidFill>
                            <a:schemeClr val="tx1"/>
                          </a:solidFill>
                          <a:effectLst/>
                          <a:latin typeface="+mn-lt"/>
                          <a:ea typeface="+mn-ea"/>
                          <a:cs typeface="+mn-cs"/>
                        </a:rPr>
                        <a:t> </a:t>
                      </a:r>
                      <a:r>
                        <a:rPr lang="en-US" sz="1200" b="0" kern="1200" baseline="0" dirty="0">
                          <a:solidFill>
                            <a:schemeClr val="tx1"/>
                          </a:solidFill>
                          <a:effectLst/>
                          <a:latin typeface="+mn-lt"/>
                          <a:ea typeface="+mn-ea"/>
                          <a:cs typeface="+mn-cs"/>
                        </a:rPr>
                        <a:t>Year</a:t>
                      </a:r>
                      <a:endParaRPr lang="en-US" sz="1200" b="0" kern="1200" dirty="0">
                        <a:solidFill>
                          <a:schemeClr val="tx1"/>
                        </a:solidFill>
                        <a:effectLst/>
                        <a:latin typeface="+mn-lt"/>
                        <a:ea typeface="+mn-ea"/>
                        <a:cs typeface="+mn-cs"/>
                      </a:endParaRPr>
                    </a:p>
                  </a:txBody>
                  <a:tcPr marL="91444" marR="91444" marT="45684" marB="456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D5D5D6"/>
                    </a:solidFill>
                  </a:tcPr>
                </a:tc>
                <a:extLst>
                  <a:ext uri="{0D108BD9-81ED-4DB2-BD59-A6C34878D82A}">
                    <a16:rowId xmlns:a16="http://schemas.microsoft.com/office/drawing/2014/main" val="10000"/>
                  </a:ext>
                </a:extLst>
              </a:tr>
            </a:tbl>
          </a:graphicData>
        </a:graphic>
      </p:graphicFrame>
      <p:graphicFrame>
        <p:nvGraphicFramePr>
          <p:cNvPr id="27" name="Table 26">
            <a:extLst>
              <a:ext uri="{FF2B5EF4-FFF2-40B4-BE49-F238E27FC236}">
                <a16:creationId xmlns:a16="http://schemas.microsoft.com/office/drawing/2014/main" id="{9EC119D1-6A56-4EC1-B55C-7DCA04304AD0}"/>
              </a:ext>
            </a:extLst>
          </p:cNvPr>
          <p:cNvGraphicFramePr>
            <a:graphicFrameLocks noGrp="1"/>
          </p:cNvGraphicFramePr>
          <p:nvPr>
            <p:extLst>
              <p:ext uri="{D42A27DB-BD31-4B8C-83A1-F6EECF244321}">
                <p14:modId xmlns:p14="http://schemas.microsoft.com/office/powerpoint/2010/main" val="4202684821"/>
              </p:ext>
            </p:extLst>
          </p:nvPr>
        </p:nvGraphicFramePr>
        <p:xfrm>
          <a:off x="479425" y="2035175"/>
          <a:ext cx="8183562" cy="457200"/>
        </p:xfrm>
        <a:graphic>
          <a:graphicData uri="http://schemas.openxmlformats.org/drawingml/2006/table">
            <a:tbl>
              <a:tblPr firstRow="1" bandRow="1">
                <a:effectLst/>
              </a:tblPr>
              <a:tblGrid>
                <a:gridCol w="2209507">
                  <a:extLst>
                    <a:ext uri="{9D8B030D-6E8A-4147-A177-3AD203B41FA5}">
                      <a16:colId xmlns:a16="http://schemas.microsoft.com/office/drawing/2014/main" val="20000"/>
                    </a:ext>
                  </a:extLst>
                </a:gridCol>
                <a:gridCol w="2236537">
                  <a:extLst>
                    <a:ext uri="{9D8B030D-6E8A-4147-A177-3AD203B41FA5}">
                      <a16:colId xmlns:a16="http://schemas.microsoft.com/office/drawing/2014/main" val="20001"/>
                    </a:ext>
                  </a:extLst>
                </a:gridCol>
                <a:gridCol w="2131991">
                  <a:extLst>
                    <a:ext uri="{9D8B030D-6E8A-4147-A177-3AD203B41FA5}">
                      <a16:colId xmlns:a16="http://schemas.microsoft.com/office/drawing/2014/main" val="20002"/>
                    </a:ext>
                  </a:extLst>
                </a:gridCol>
                <a:gridCol w="1605527">
                  <a:extLst>
                    <a:ext uri="{9D8B030D-6E8A-4147-A177-3AD203B41FA5}">
                      <a16:colId xmlns:a16="http://schemas.microsoft.com/office/drawing/2014/main" val="20003"/>
                    </a:ext>
                  </a:extLst>
                </a:gridCol>
              </a:tblGrid>
              <a:tr h="45720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spcAft>
                          <a:spcPts val="300"/>
                        </a:spcAft>
                      </a:pPr>
                      <a:r>
                        <a:rPr lang="en-US" sz="1200" b="1" i="0">
                          <a:solidFill>
                            <a:schemeClr val="tx1"/>
                          </a:solidFill>
                          <a:latin typeface="+mn-lt"/>
                        </a:rPr>
                        <a:t>Benefit Type (Adult)</a:t>
                      </a:r>
                    </a:p>
                  </a:txBody>
                  <a:tcPr marL="91426" marR="9142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4CE4E"/>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200" b="1" kern="1200">
                          <a:solidFill>
                            <a:schemeClr val="tx1"/>
                          </a:solidFill>
                          <a:effectLst/>
                          <a:latin typeface="+mn-lt"/>
                          <a:ea typeface="+mn-ea"/>
                          <a:cs typeface="+mn-cs"/>
                        </a:rPr>
                        <a:t>In-Network </a:t>
                      </a:r>
                    </a:p>
                    <a:p>
                      <a:pPr algn="ctr"/>
                      <a:r>
                        <a:rPr lang="en-US" sz="1200" b="1" kern="1200">
                          <a:solidFill>
                            <a:schemeClr val="tx1"/>
                          </a:solidFill>
                          <a:effectLst/>
                          <a:latin typeface="+mn-lt"/>
                          <a:ea typeface="+mn-ea"/>
                          <a:cs typeface="+mn-cs"/>
                        </a:rPr>
                        <a:t>Member Pays</a:t>
                      </a:r>
                    </a:p>
                  </a:txBody>
                  <a:tcPr marL="91426" marR="9142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4CE4E"/>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200" b="1" kern="1200">
                          <a:solidFill>
                            <a:schemeClr val="tx1"/>
                          </a:solidFill>
                          <a:effectLst/>
                          <a:latin typeface="+mn-lt"/>
                          <a:ea typeface="+mn-ea"/>
                          <a:cs typeface="+mn-cs"/>
                        </a:rPr>
                        <a:t>Out-of-Network Reimbursement</a:t>
                      </a:r>
                      <a:r>
                        <a:rPr lang="en-US" sz="1200" b="1" kern="1200" baseline="30000">
                          <a:solidFill>
                            <a:schemeClr val="tx1"/>
                          </a:solidFill>
                          <a:effectLst/>
                          <a:latin typeface="+mn-lt"/>
                          <a:ea typeface="+mn-ea"/>
                          <a:cs typeface="+mn-cs"/>
                        </a:rPr>
                        <a:t>4</a:t>
                      </a:r>
                    </a:p>
                  </a:txBody>
                  <a:tcPr marL="91426" marR="9142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4CE4E"/>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200" b="1" kern="1200">
                          <a:solidFill>
                            <a:schemeClr val="tx1"/>
                          </a:solidFill>
                          <a:effectLst/>
                          <a:latin typeface="+mn-lt"/>
                          <a:ea typeface="+mn-ea"/>
                          <a:cs typeface="+mn-cs"/>
                        </a:rPr>
                        <a:t>Benefits Renew</a:t>
                      </a:r>
                    </a:p>
                  </a:txBody>
                  <a:tcPr marL="91426" marR="9142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4CE4E"/>
                    </a:solidFill>
                  </a:tcPr>
                </a:tc>
                <a:extLst>
                  <a:ext uri="{0D108BD9-81ED-4DB2-BD59-A6C34878D82A}">
                    <a16:rowId xmlns:a16="http://schemas.microsoft.com/office/drawing/2014/main" val="10000"/>
                  </a:ext>
                </a:extLst>
              </a:tr>
            </a:tbl>
          </a:graphicData>
        </a:graphic>
      </p:graphicFrame>
      <p:pic>
        <p:nvPicPr>
          <p:cNvPr id="4" name="Picture 3" descr="A close up of a logo  Description automatically generated">
            <a:extLst>
              <a:ext uri="{FF2B5EF4-FFF2-40B4-BE49-F238E27FC236}">
                <a16:creationId xmlns:a16="http://schemas.microsoft.com/office/drawing/2014/main" id="{258A55AC-DCDC-477C-ADC2-2585E242235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491413" y="1123950"/>
            <a:ext cx="752475"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a:extLst>
              <a:ext uri="{FF2B5EF4-FFF2-40B4-BE49-F238E27FC236}">
                <a16:creationId xmlns:a16="http://schemas.microsoft.com/office/drawing/2014/main" id="{30F06575-9B70-4672-B0A9-A26E7E391658}"/>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305175" y="966788"/>
            <a:ext cx="976313"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descr="A close up of a sign  Description automatically generated">
            <a:extLst>
              <a:ext uri="{FF2B5EF4-FFF2-40B4-BE49-F238E27FC236}">
                <a16:creationId xmlns:a16="http://schemas.microsoft.com/office/drawing/2014/main" id="{0DC94DB8-3BF1-4EB8-94B0-F6D417F25244}"/>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5567363" y="1095375"/>
            <a:ext cx="752475"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2C21122E-0AE2-46BA-A7FE-3FCE87E94588}"/>
              </a:ext>
            </a:extLst>
          </p:cNvPr>
          <p:cNvSpPr/>
          <p:nvPr/>
        </p:nvSpPr>
        <p:spPr>
          <a:xfrm>
            <a:off x="2511425" y="6257925"/>
            <a:ext cx="3648075" cy="547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a:solidFill>
                <a:schemeClr val="bg1"/>
              </a:solidFill>
              <a:cs typeface="Open Sans Bold"/>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nodeType="after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animEffect transition="in" filter="fade">
                                      <p:cBhvr>
                                        <p:cTn id="9" dur="750"/>
                                        <p:tgtEl>
                                          <p:spTgt spid="4"/>
                                        </p:tgtEl>
                                      </p:cBhvr>
                                    </p:animEffect>
                                  </p:childTnLst>
                                </p:cTn>
                              </p:par>
                              <p:par>
                                <p:cTn id="10" presetID="53" presetClass="entr" presetSubtype="0" fill="hold" nodeType="withEffect">
                                  <p:stCondLst>
                                    <p:cond delay="250"/>
                                  </p:stCondLst>
                                  <p:childTnLst>
                                    <p:set>
                                      <p:cBhvr>
                                        <p:cTn id="11" dur="1" fill="hold">
                                          <p:stCondLst>
                                            <p:cond delay="0"/>
                                          </p:stCondLst>
                                        </p:cTn>
                                        <p:tgtEl>
                                          <p:spTgt spid="29"/>
                                        </p:tgtEl>
                                        <p:attrNameLst>
                                          <p:attrName>style.visibility</p:attrName>
                                        </p:attrNameLst>
                                      </p:cBhvr>
                                      <p:to>
                                        <p:strVal val="visible"/>
                                      </p:to>
                                    </p:set>
                                    <p:anim calcmode="lin" valueType="num">
                                      <p:cBhvr>
                                        <p:cTn id="12" dur="750" fill="hold"/>
                                        <p:tgtEl>
                                          <p:spTgt spid="29"/>
                                        </p:tgtEl>
                                        <p:attrNameLst>
                                          <p:attrName>ppt_w</p:attrName>
                                        </p:attrNameLst>
                                      </p:cBhvr>
                                      <p:tavLst>
                                        <p:tav tm="0">
                                          <p:val>
                                            <p:fltVal val="0"/>
                                          </p:val>
                                        </p:tav>
                                        <p:tav tm="100000">
                                          <p:val>
                                            <p:strVal val="#ppt_w"/>
                                          </p:val>
                                        </p:tav>
                                      </p:tavLst>
                                    </p:anim>
                                    <p:anim calcmode="lin" valueType="num">
                                      <p:cBhvr>
                                        <p:cTn id="13" dur="750" fill="hold"/>
                                        <p:tgtEl>
                                          <p:spTgt spid="29"/>
                                        </p:tgtEl>
                                        <p:attrNameLst>
                                          <p:attrName>ppt_h</p:attrName>
                                        </p:attrNameLst>
                                      </p:cBhvr>
                                      <p:tavLst>
                                        <p:tav tm="0">
                                          <p:val>
                                            <p:fltVal val="0"/>
                                          </p:val>
                                        </p:tav>
                                        <p:tav tm="100000">
                                          <p:val>
                                            <p:strVal val="#ppt_h"/>
                                          </p:val>
                                        </p:tav>
                                      </p:tavLst>
                                    </p:anim>
                                    <p:animEffect transition="in" filter="fade">
                                      <p:cBhvr>
                                        <p:cTn id="14" dur="750"/>
                                        <p:tgtEl>
                                          <p:spTgt spid="29"/>
                                        </p:tgtEl>
                                      </p:cBhvr>
                                    </p:animEffect>
                                  </p:childTnLst>
                                </p:cTn>
                              </p:par>
                              <p:par>
                                <p:cTn id="15" presetID="53" presetClass="entr" presetSubtype="0" fill="hold" nodeType="withEffect">
                                  <p:stCondLst>
                                    <p:cond delay="250"/>
                                  </p:stCondLst>
                                  <p:childTnLst>
                                    <p:set>
                                      <p:cBhvr>
                                        <p:cTn id="16" dur="1" fill="hold">
                                          <p:stCondLst>
                                            <p:cond delay="0"/>
                                          </p:stCondLst>
                                        </p:cTn>
                                        <p:tgtEl>
                                          <p:spTgt spid="31"/>
                                        </p:tgtEl>
                                        <p:attrNameLst>
                                          <p:attrName>style.visibility</p:attrName>
                                        </p:attrNameLst>
                                      </p:cBhvr>
                                      <p:to>
                                        <p:strVal val="visible"/>
                                      </p:to>
                                    </p:set>
                                    <p:anim calcmode="lin" valueType="num">
                                      <p:cBhvr>
                                        <p:cTn id="17" dur="750" fill="hold"/>
                                        <p:tgtEl>
                                          <p:spTgt spid="31"/>
                                        </p:tgtEl>
                                        <p:attrNameLst>
                                          <p:attrName>ppt_w</p:attrName>
                                        </p:attrNameLst>
                                      </p:cBhvr>
                                      <p:tavLst>
                                        <p:tav tm="0">
                                          <p:val>
                                            <p:fltVal val="0"/>
                                          </p:val>
                                        </p:tav>
                                        <p:tav tm="100000">
                                          <p:val>
                                            <p:strVal val="#ppt_w"/>
                                          </p:val>
                                        </p:tav>
                                      </p:tavLst>
                                    </p:anim>
                                    <p:anim calcmode="lin" valueType="num">
                                      <p:cBhvr>
                                        <p:cTn id="18" dur="750" fill="hold"/>
                                        <p:tgtEl>
                                          <p:spTgt spid="31"/>
                                        </p:tgtEl>
                                        <p:attrNameLst>
                                          <p:attrName>ppt_h</p:attrName>
                                        </p:attrNameLst>
                                      </p:cBhvr>
                                      <p:tavLst>
                                        <p:tav tm="0">
                                          <p:val>
                                            <p:fltVal val="0"/>
                                          </p:val>
                                        </p:tav>
                                        <p:tav tm="100000">
                                          <p:val>
                                            <p:strVal val="#ppt_h"/>
                                          </p:val>
                                        </p:tav>
                                      </p:tavLst>
                                    </p:anim>
                                    <p:animEffect transition="in" filter="fade">
                                      <p:cBhvr>
                                        <p:cTn id="19" dur="750"/>
                                        <p:tgtEl>
                                          <p:spTgt spid="31"/>
                                        </p:tgtEl>
                                      </p:cBhvr>
                                    </p:animEffect>
                                  </p:childTnLst>
                                </p:cTn>
                              </p:par>
                              <p:par>
                                <p:cTn id="20" presetID="53" presetClass="entr" presetSubtype="0" fill="hold" nodeType="withEffect">
                                  <p:stCondLst>
                                    <p:cond delay="250"/>
                                  </p:stCondLst>
                                  <p:childTnLst>
                                    <p:set>
                                      <p:cBhvr>
                                        <p:cTn id="21" dur="1" fill="hold">
                                          <p:stCondLst>
                                            <p:cond delay="0"/>
                                          </p:stCondLst>
                                        </p:cTn>
                                        <p:tgtEl>
                                          <p:spTgt spid="33"/>
                                        </p:tgtEl>
                                        <p:attrNameLst>
                                          <p:attrName>style.visibility</p:attrName>
                                        </p:attrNameLst>
                                      </p:cBhvr>
                                      <p:to>
                                        <p:strVal val="visible"/>
                                      </p:to>
                                    </p:set>
                                    <p:anim calcmode="lin" valueType="num">
                                      <p:cBhvr>
                                        <p:cTn id="22" dur="750" fill="hold"/>
                                        <p:tgtEl>
                                          <p:spTgt spid="33"/>
                                        </p:tgtEl>
                                        <p:attrNameLst>
                                          <p:attrName>ppt_w</p:attrName>
                                        </p:attrNameLst>
                                      </p:cBhvr>
                                      <p:tavLst>
                                        <p:tav tm="0">
                                          <p:val>
                                            <p:fltVal val="0"/>
                                          </p:val>
                                        </p:tav>
                                        <p:tav tm="100000">
                                          <p:val>
                                            <p:strVal val="#ppt_w"/>
                                          </p:val>
                                        </p:tav>
                                      </p:tavLst>
                                    </p:anim>
                                    <p:anim calcmode="lin" valueType="num">
                                      <p:cBhvr>
                                        <p:cTn id="23" dur="750" fill="hold"/>
                                        <p:tgtEl>
                                          <p:spTgt spid="33"/>
                                        </p:tgtEl>
                                        <p:attrNameLst>
                                          <p:attrName>ppt_h</p:attrName>
                                        </p:attrNameLst>
                                      </p:cBhvr>
                                      <p:tavLst>
                                        <p:tav tm="0">
                                          <p:val>
                                            <p:fltVal val="0"/>
                                          </p:val>
                                        </p:tav>
                                        <p:tav tm="100000">
                                          <p:val>
                                            <p:strVal val="#ppt_h"/>
                                          </p:val>
                                        </p:tav>
                                      </p:tavLst>
                                    </p:anim>
                                    <p:animEffect transition="in" filter="fade">
                                      <p:cBhvr>
                                        <p:cTn id="24" dur="750"/>
                                        <p:tgtEl>
                                          <p:spTgt spid="33"/>
                                        </p:tgtEl>
                                      </p:cBhvr>
                                    </p:animEffect>
                                  </p:childTnLst>
                                </p:cTn>
                              </p:par>
                              <p:par>
                                <p:cTn id="25" presetID="42"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1000"/>
                                        <p:tgtEl>
                                          <p:spTgt spid="27"/>
                                        </p:tgtEl>
                                      </p:cBhvr>
                                    </p:animEffect>
                                    <p:anim calcmode="lin" valueType="num">
                                      <p:cBhvr>
                                        <p:cTn id="28" dur="1000" fill="hold"/>
                                        <p:tgtEl>
                                          <p:spTgt spid="27"/>
                                        </p:tgtEl>
                                        <p:attrNameLst>
                                          <p:attrName>ppt_x</p:attrName>
                                        </p:attrNameLst>
                                      </p:cBhvr>
                                      <p:tavLst>
                                        <p:tav tm="0">
                                          <p:val>
                                            <p:strVal val="#ppt_x"/>
                                          </p:val>
                                        </p:tav>
                                        <p:tav tm="100000">
                                          <p:val>
                                            <p:strVal val="#ppt_x"/>
                                          </p:val>
                                        </p:tav>
                                      </p:tavLst>
                                    </p:anim>
                                    <p:anim calcmode="lin" valueType="num">
                                      <p:cBhvr>
                                        <p:cTn id="29" dur="1000" fill="hold"/>
                                        <p:tgtEl>
                                          <p:spTgt spid="27"/>
                                        </p:tgtEl>
                                        <p:attrNameLst>
                                          <p:attrName>ppt_y</p:attrName>
                                        </p:attrNameLst>
                                      </p:cBhvr>
                                      <p:tavLst>
                                        <p:tav tm="0">
                                          <p:val>
                                            <p:strVal val="#ppt_y+.1"/>
                                          </p:val>
                                        </p:tav>
                                        <p:tav tm="100000">
                                          <p:val>
                                            <p:strVal val="#ppt_y"/>
                                          </p:val>
                                        </p:tav>
                                      </p:tavLst>
                                    </p:anim>
                                  </p:childTnLst>
                                </p:cTn>
                              </p:par>
                            </p:childTnLst>
                          </p:cTn>
                        </p:par>
                        <p:par>
                          <p:cTn id="30" fill="hold" nodeType="afterGroup">
                            <p:stCondLst>
                              <p:cond delay="1000"/>
                            </p:stCondLst>
                            <p:childTnLst>
                              <p:par>
                                <p:cTn id="31" presetID="42" presetClass="entr" presetSubtype="0" fill="hold" nodeType="afterEffect">
                                  <p:stCondLst>
                                    <p:cond delay="75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1000"/>
                                        <p:tgtEl>
                                          <p:spTgt spid="26"/>
                                        </p:tgtEl>
                                      </p:cBhvr>
                                    </p:animEffect>
                                    <p:anim calcmode="lin" valueType="num">
                                      <p:cBhvr>
                                        <p:cTn id="34" dur="1000" fill="hold"/>
                                        <p:tgtEl>
                                          <p:spTgt spid="26"/>
                                        </p:tgtEl>
                                        <p:attrNameLst>
                                          <p:attrName>ppt_x</p:attrName>
                                        </p:attrNameLst>
                                      </p:cBhvr>
                                      <p:tavLst>
                                        <p:tav tm="0">
                                          <p:val>
                                            <p:strVal val="#ppt_x"/>
                                          </p:val>
                                        </p:tav>
                                        <p:tav tm="100000">
                                          <p:val>
                                            <p:strVal val="#ppt_x"/>
                                          </p:val>
                                        </p:tav>
                                      </p:tavLst>
                                    </p:anim>
                                    <p:anim calcmode="lin" valueType="num">
                                      <p:cBhvr>
                                        <p:cTn id="35" dur="1000" fill="hold"/>
                                        <p:tgtEl>
                                          <p:spTgt spid="26"/>
                                        </p:tgtEl>
                                        <p:attrNameLst>
                                          <p:attrName>ppt_y</p:attrName>
                                        </p:attrNameLst>
                                      </p:cBhvr>
                                      <p:tavLst>
                                        <p:tav tm="0">
                                          <p:val>
                                            <p:strVal val="#ppt_y+.1"/>
                                          </p:val>
                                        </p:tav>
                                        <p:tav tm="100000">
                                          <p:val>
                                            <p:strVal val="#ppt_y"/>
                                          </p:val>
                                        </p:tav>
                                      </p:tavLst>
                                    </p:anim>
                                  </p:childTnLst>
                                </p:cTn>
                              </p:par>
                            </p:childTnLst>
                          </p:cTn>
                        </p:par>
                        <p:par>
                          <p:cTn id="36" fill="hold" nodeType="afterGroup">
                            <p:stCondLst>
                              <p:cond delay="2750"/>
                            </p:stCondLst>
                            <p:childTnLst>
                              <p:par>
                                <p:cTn id="37" presetID="42" presetClass="entr" presetSubtype="0" fill="hold" nodeType="afterEffect">
                                  <p:stCondLst>
                                    <p:cond delay="75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1000"/>
                                        <p:tgtEl>
                                          <p:spTgt spid="24"/>
                                        </p:tgtEl>
                                      </p:cBhvr>
                                    </p:animEffect>
                                    <p:anim calcmode="lin" valueType="num">
                                      <p:cBhvr>
                                        <p:cTn id="40" dur="1000" fill="hold"/>
                                        <p:tgtEl>
                                          <p:spTgt spid="24"/>
                                        </p:tgtEl>
                                        <p:attrNameLst>
                                          <p:attrName>ppt_x</p:attrName>
                                        </p:attrNameLst>
                                      </p:cBhvr>
                                      <p:tavLst>
                                        <p:tav tm="0">
                                          <p:val>
                                            <p:strVal val="#ppt_x"/>
                                          </p:val>
                                        </p:tav>
                                        <p:tav tm="100000">
                                          <p:val>
                                            <p:strVal val="#ppt_x"/>
                                          </p:val>
                                        </p:tav>
                                      </p:tavLst>
                                    </p:anim>
                                    <p:anim calcmode="lin" valueType="num">
                                      <p:cBhvr>
                                        <p:cTn id="4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AB8F9E7-77E3-4FB4-839A-2DDABB687EE6}"/>
              </a:ext>
            </a:extLst>
          </p:cNvPr>
          <p:cNvSpPr/>
          <p:nvPr/>
        </p:nvSpPr>
        <p:spPr>
          <a:xfrm>
            <a:off x="2446338" y="6315075"/>
            <a:ext cx="3648075" cy="4968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a:solidFill>
                <a:schemeClr val="bg1"/>
              </a:solidFill>
              <a:cs typeface="Open Sans Bold"/>
            </a:endParaRPr>
          </a:p>
        </p:txBody>
      </p:sp>
      <p:pic>
        <p:nvPicPr>
          <p:cNvPr id="33" name="Picture 32">
            <a:extLst>
              <a:ext uri="{FF2B5EF4-FFF2-40B4-BE49-F238E27FC236}">
                <a16:creationId xmlns:a16="http://schemas.microsoft.com/office/drawing/2014/main" id="{A58414CD-FB5B-4435-8620-CABFE19DE7E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35050" y="819150"/>
            <a:ext cx="917575"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7" name="Table 26">
            <a:extLst>
              <a:ext uri="{FF2B5EF4-FFF2-40B4-BE49-F238E27FC236}">
                <a16:creationId xmlns:a16="http://schemas.microsoft.com/office/drawing/2014/main" id="{17DD304D-3238-4332-97B9-AB796F64654A}"/>
              </a:ext>
            </a:extLst>
          </p:cNvPr>
          <p:cNvGraphicFramePr>
            <a:graphicFrameLocks noGrp="1"/>
          </p:cNvGraphicFramePr>
          <p:nvPr>
            <p:extLst>
              <p:ext uri="{D42A27DB-BD31-4B8C-83A1-F6EECF244321}">
                <p14:modId xmlns:p14="http://schemas.microsoft.com/office/powerpoint/2010/main" val="4186017090"/>
              </p:ext>
            </p:extLst>
          </p:nvPr>
        </p:nvGraphicFramePr>
        <p:xfrm>
          <a:off x="481013" y="1760538"/>
          <a:ext cx="8181976" cy="457200"/>
        </p:xfrm>
        <a:graphic>
          <a:graphicData uri="http://schemas.openxmlformats.org/drawingml/2006/table">
            <a:tbl>
              <a:tblPr firstRow="1" bandRow="1">
                <a:effectLst/>
              </a:tblPr>
              <a:tblGrid>
                <a:gridCol w="2209079">
                  <a:extLst>
                    <a:ext uri="{9D8B030D-6E8A-4147-A177-3AD203B41FA5}">
                      <a16:colId xmlns:a16="http://schemas.microsoft.com/office/drawing/2014/main" val="20000"/>
                    </a:ext>
                  </a:extLst>
                </a:gridCol>
                <a:gridCol w="2236103">
                  <a:extLst>
                    <a:ext uri="{9D8B030D-6E8A-4147-A177-3AD203B41FA5}">
                      <a16:colId xmlns:a16="http://schemas.microsoft.com/office/drawing/2014/main" val="20001"/>
                    </a:ext>
                  </a:extLst>
                </a:gridCol>
                <a:gridCol w="2131578">
                  <a:extLst>
                    <a:ext uri="{9D8B030D-6E8A-4147-A177-3AD203B41FA5}">
                      <a16:colId xmlns:a16="http://schemas.microsoft.com/office/drawing/2014/main" val="20002"/>
                    </a:ext>
                  </a:extLst>
                </a:gridCol>
                <a:gridCol w="1605216">
                  <a:extLst>
                    <a:ext uri="{9D8B030D-6E8A-4147-A177-3AD203B41FA5}">
                      <a16:colId xmlns:a16="http://schemas.microsoft.com/office/drawing/2014/main" val="20003"/>
                    </a:ext>
                  </a:extLst>
                </a:gridCol>
              </a:tblGrid>
              <a:tr h="45720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spcAft>
                          <a:spcPts val="300"/>
                        </a:spcAft>
                      </a:pPr>
                      <a:r>
                        <a:rPr lang="en-US" sz="1200" b="1" i="0">
                          <a:solidFill>
                            <a:schemeClr val="tx1"/>
                          </a:solidFill>
                          <a:latin typeface="+mn-lt"/>
                        </a:rPr>
                        <a:t>Benefit Type (Adult)</a:t>
                      </a:r>
                    </a:p>
                  </a:txBody>
                  <a:tcPr marL="91408" marR="914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4CE4E"/>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200" b="1" kern="1200">
                          <a:solidFill>
                            <a:schemeClr val="tx1"/>
                          </a:solidFill>
                          <a:effectLst/>
                          <a:latin typeface="+mn-lt"/>
                          <a:ea typeface="+mn-ea"/>
                          <a:cs typeface="+mn-cs"/>
                        </a:rPr>
                        <a:t>In-Network</a:t>
                      </a:r>
                    </a:p>
                    <a:p>
                      <a:pPr algn="ctr"/>
                      <a:r>
                        <a:rPr lang="en-US" sz="1200" b="1" kern="1200">
                          <a:solidFill>
                            <a:schemeClr val="tx1"/>
                          </a:solidFill>
                          <a:effectLst/>
                          <a:latin typeface="+mn-lt"/>
                          <a:ea typeface="+mn-ea"/>
                          <a:cs typeface="+mn-cs"/>
                        </a:rPr>
                        <a:t>Member Pays</a:t>
                      </a:r>
                    </a:p>
                  </a:txBody>
                  <a:tcPr marL="91408" marR="914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4CE4E"/>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200" b="1" kern="1200">
                          <a:solidFill>
                            <a:schemeClr val="tx1"/>
                          </a:solidFill>
                          <a:effectLst/>
                          <a:latin typeface="+mn-lt"/>
                          <a:ea typeface="+mn-ea"/>
                          <a:cs typeface="+mn-cs"/>
                        </a:rPr>
                        <a:t>Out-of-Network Reimbursement</a:t>
                      </a:r>
                      <a:r>
                        <a:rPr lang="en-US" sz="1200" b="1" kern="1200" baseline="30000">
                          <a:solidFill>
                            <a:schemeClr val="tx1"/>
                          </a:solidFill>
                          <a:effectLst/>
                          <a:latin typeface="+mn-lt"/>
                          <a:ea typeface="+mn-ea"/>
                          <a:cs typeface="+mn-cs"/>
                        </a:rPr>
                        <a:t>4</a:t>
                      </a:r>
                    </a:p>
                  </a:txBody>
                  <a:tcPr marL="91408" marR="914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4CE4E"/>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200" b="1" kern="1200">
                          <a:solidFill>
                            <a:schemeClr val="tx1"/>
                          </a:solidFill>
                          <a:effectLst/>
                          <a:latin typeface="+mn-lt"/>
                          <a:ea typeface="+mn-ea"/>
                          <a:cs typeface="+mn-cs"/>
                        </a:rPr>
                        <a:t>Benefits Renew</a:t>
                      </a:r>
                    </a:p>
                  </a:txBody>
                  <a:tcPr marL="91408" marR="914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4CE4E"/>
                    </a:solidFill>
                  </a:tcPr>
                </a:tc>
                <a:extLst>
                  <a:ext uri="{0D108BD9-81ED-4DB2-BD59-A6C34878D82A}">
                    <a16:rowId xmlns:a16="http://schemas.microsoft.com/office/drawing/2014/main" val="10000"/>
                  </a:ext>
                </a:extLst>
              </a:tr>
            </a:tbl>
          </a:graphicData>
        </a:graphic>
      </p:graphicFrame>
      <p:pic>
        <p:nvPicPr>
          <p:cNvPr id="4" name="Picture 3" descr="A close up of a logo  Description automatically generated">
            <a:extLst>
              <a:ext uri="{FF2B5EF4-FFF2-40B4-BE49-F238E27FC236}">
                <a16:creationId xmlns:a16="http://schemas.microsoft.com/office/drawing/2014/main" id="{9A91B81B-FD25-4577-976A-D7E53057AD3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480300" y="887413"/>
            <a:ext cx="752475"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a:extLst>
              <a:ext uri="{FF2B5EF4-FFF2-40B4-BE49-F238E27FC236}">
                <a16:creationId xmlns:a16="http://schemas.microsoft.com/office/drawing/2014/main" id="{7CB83794-5B5E-4C71-BC92-62B0D72EFC43}"/>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294063" y="730250"/>
            <a:ext cx="976312"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descr="A close up of a sign  Description automatically generated">
            <a:extLst>
              <a:ext uri="{FF2B5EF4-FFF2-40B4-BE49-F238E27FC236}">
                <a16:creationId xmlns:a16="http://schemas.microsoft.com/office/drawing/2014/main" id="{114839C1-820C-4346-B2DB-0461250B50A6}"/>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5556250" y="858838"/>
            <a:ext cx="752475"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Table 10">
            <a:extLst>
              <a:ext uri="{FF2B5EF4-FFF2-40B4-BE49-F238E27FC236}">
                <a16:creationId xmlns:a16="http://schemas.microsoft.com/office/drawing/2014/main" id="{BC36988C-CC73-43E4-8ADF-D11CE6BF5D3B}"/>
              </a:ext>
            </a:extLst>
          </p:cNvPr>
          <p:cNvGraphicFramePr>
            <a:graphicFrameLocks noGrp="1"/>
          </p:cNvGraphicFramePr>
          <p:nvPr>
            <p:extLst>
              <p:ext uri="{D42A27DB-BD31-4B8C-83A1-F6EECF244321}">
                <p14:modId xmlns:p14="http://schemas.microsoft.com/office/powerpoint/2010/main" val="2798308265"/>
              </p:ext>
            </p:extLst>
          </p:nvPr>
        </p:nvGraphicFramePr>
        <p:xfrm>
          <a:off x="479772" y="4356027"/>
          <a:ext cx="8184776" cy="1889760"/>
        </p:xfrm>
        <a:graphic>
          <a:graphicData uri="http://schemas.openxmlformats.org/drawingml/2006/table">
            <a:tbl>
              <a:tblPr firstRow="1" bandRow="1">
                <a:effectLst/>
                <a:tableStyleId>{5C22544A-7EE6-4342-B048-85BDC9FD1C3A}</a:tableStyleId>
              </a:tblPr>
              <a:tblGrid>
                <a:gridCol w="2209835">
                  <a:extLst>
                    <a:ext uri="{9D8B030D-6E8A-4147-A177-3AD203B41FA5}">
                      <a16:colId xmlns:a16="http://schemas.microsoft.com/office/drawing/2014/main" val="20000"/>
                    </a:ext>
                  </a:extLst>
                </a:gridCol>
                <a:gridCol w="2236869">
                  <a:extLst>
                    <a:ext uri="{9D8B030D-6E8A-4147-A177-3AD203B41FA5}">
                      <a16:colId xmlns:a16="http://schemas.microsoft.com/office/drawing/2014/main" val="20001"/>
                    </a:ext>
                  </a:extLst>
                </a:gridCol>
                <a:gridCol w="2132307">
                  <a:extLst>
                    <a:ext uri="{9D8B030D-6E8A-4147-A177-3AD203B41FA5}">
                      <a16:colId xmlns:a16="http://schemas.microsoft.com/office/drawing/2014/main" val="20002"/>
                    </a:ext>
                  </a:extLst>
                </a:gridCol>
                <a:gridCol w="1605765">
                  <a:extLst>
                    <a:ext uri="{9D8B030D-6E8A-4147-A177-3AD203B41FA5}">
                      <a16:colId xmlns:a16="http://schemas.microsoft.com/office/drawing/2014/main" val="20003"/>
                    </a:ext>
                  </a:extLst>
                </a:gridCol>
              </a:tblGrid>
              <a:tr h="1495637">
                <a:tc>
                  <a:txBody>
                    <a:bodyPr/>
                    <a:lstStyle/>
                    <a:p>
                      <a:pPr>
                        <a:spcAft>
                          <a:spcPts val="300"/>
                        </a:spcAft>
                      </a:pPr>
                      <a:r>
                        <a:rPr lang="en-US" sz="1100" b="1">
                          <a:solidFill>
                            <a:schemeClr val="tx1"/>
                          </a:solidFill>
                          <a:latin typeface="+mn-lt"/>
                        </a:rPr>
                        <a:t>Frame Allowance</a:t>
                      </a:r>
                    </a:p>
                    <a:p>
                      <a:pPr marL="171450" indent="-171450">
                        <a:spcAft>
                          <a:spcPts val="300"/>
                        </a:spcAft>
                        <a:buFont typeface="Arial" panose="020B0604020202020204" pitchFamily="34" charset="0"/>
                        <a:buChar char="•"/>
                      </a:pPr>
                      <a:endParaRPr lang="en-US" sz="600" b="0">
                        <a:solidFill>
                          <a:schemeClr val="tx1"/>
                        </a:solidFill>
                        <a:latin typeface="+mn-lt"/>
                      </a:endParaRPr>
                    </a:p>
                    <a:p>
                      <a:pPr marL="171450" indent="-171450">
                        <a:spcAft>
                          <a:spcPts val="300"/>
                        </a:spcAft>
                        <a:buFont typeface="Arial" panose="020B0604020202020204" pitchFamily="34" charset="0"/>
                        <a:buChar char="•"/>
                      </a:pPr>
                      <a:r>
                        <a:rPr lang="en-US" sz="1100" b="0">
                          <a:solidFill>
                            <a:schemeClr val="tx1"/>
                          </a:solidFill>
                          <a:latin typeface="+mn-lt"/>
                        </a:rPr>
                        <a:t>Private-practice</a:t>
                      </a:r>
                      <a:r>
                        <a:rPr lang="en-US" sz="1100" b="0" baseline="0">
                          <a:solidFill>
                            <a:schemeClr val="tx1"/>
                          </a:solidFill>
                          <a:latin typeface="+mn-lt"/>
                        </a:rPr>
                        <a:t> provider</a:t>
                      </a:r>
                      <a:endParaRPr lang="en-US" sz="1100" b="0">
                        <a:solidFill>
                          <a:schemeClr val="tx1"/>
                        </a:solidFill>
                        <a:latin typeface="+mn-lt"/>
                      </a:endParaRPr>
                    </a:p>
                    <a:p>
                      <a:pPr marL="171450" indent="0">
                        <a:spcAft>
                          <a:spcPts val="300"/>
                        </a:spcAft>
                      </a:pPr>
                      <a:r>
                        <a:rPr kumimoji="0" lang="en-US" sz="1100" b="0" i="0" u="none" strike="noStrike" cap="none" normalizeH="0" baseline="0">
                          <a:ln>
                            <a:noFill/>
                          </a:ln>
                          <a:solidFill>
                            <a:schemeClr val="tx1"/>
                          </a:solidFill>
                          <a:effectLst/>
                          <a:latin typeface="+mn-lt"/>
                          <a:ea typeface="ヒラギノ角ゴ Pro W3" charset="-128"/>
                        </a:rPr>
                        <a:t>20% off the additional amount </a:t>
                      </a:r>
                      <a:br>
                        <a:rPr kumimoji="0" lang="en-US" sz="1100" b="0" i="0" u="none" strike="noStrike" cap="none" normalizeH="0" baseline="0">
                          <a:ln>
                            <a:noFill/>
                          </a:ln>
                          <a:solidFill>
                            <a:schemeClr val="tx1"/>
                          </a:solidFill>
                          <a:effectLst/>
                          <a:latin typeface="+mn-lt"/>
                          <a:ea typeface="ヒラギノ角ゴ Pro W3" charset="-128"/>
                        </a:rPr>
                      </a:br>
                      <a:r>
                        <a:rPr kumimoji="0" lang="en-US" sz="1100" b="0" i="0" u="none" strike="noStrike" cap="none" normalizeH="0" baseline="0">
                          <a:ln>
                            <a:noFill/>
                          </a:ln>
                          <a:solidFill>
                            <a:schemeClr val="tx1"/>
                          </a:solidFill>
                          <a:effectLst/>
                          <a:latin typeface="+mn-lt"/>
                          <a:ea typeface="ヒラギノ角ゴ Pro W3" charset="-128"/>
                        </a:rPr>
                        <a:t>when patients choose a frame that exceeds the allowance. </a:t>
                      </a:r>
                    </a:p>
                    <a:p>
                      <a:pPr marL="171450" indent="0">
                        <a:spcAft>
                          <a:spcPts val="300"/>
                        </a:spcAft>
                      </a:pPr>
                      <a:r>
                        <a:rPr kumimoji="0" lang="en-US" sz="1100" b="0" i="0" u="none" strike="sngStrike" cap="none" normalizeH="0" baseline="0">
                          <a:ln>
                            <a:noFill/>
                          </a:ln>
                          <a:solidFill>
                            <a:srgbClr val="FF0000"/>
                          </a:solidFill>
                          <a:effectLst/>
                          <a:latin typeface="+mn-lt"/>
                          <a:ea typeface="ヒラギノ角ゴ Pro W3" charset="-128"/>
                        </a:rPr>
                        <a:t> </a:t>
                      </a:r>
                      <a:endParaRPr kumimoji="0" lang="en-US" sz="600" b="0" i="0" u="none" strike="sngStrike" cap="none" normalizeH="0" baseline="0">
                        <a:ln>
                          <a:noFill/>
                        </a:ln>
                        <a:solidFill>
                          <a:srgbClr val="FF0000"/>
                        </a:solidFill>
                        <a:effectLst/>
                        <a:latin typeface="+mn-lt"/>
                        <a:ea typeface="ヒラギノ角ゴ Pro W3" charset="-128"/>
                      </a:endParaRPr>
                    </a:p>
                    <a:p>
                      <a:pPr marL="171450" indent="0">
                        <a:spcAft>
                          <a:spcPts val="300"/>
                        </a:spcAft>
                      </a:pPr>
                      <a:r>
                        <a:rPr kumimoji="0" lang="en-US" sz="1100" b="0" i="0" u="none" strike="noStrike" kern="1200" cap="none" normalizeH="0" baseline="0">
                          <a:ln>
                            <a:noFill/>
                          </a:ln>
                          <a:solidFill>
                            <a:schemeClr val="tx1"/>
                          </a:solidFill>
                          <a:effectLst/>
                          <a:latin typeface="+mn-lt"/>
                          <a:ea typeface="ヒラギノ角ゴ Pro W3" charset="-128"/>
                          <a:cs typeface="+mn-cs"/>
                        </a:rPr>
                        <a:t>Costco, Walmart, and Sam’s Club</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fontAlgn="ctr">
                        <a:lnSpc>
                          <a:spcPct val="100000"/>
                        </a:lnSpc>
                        <a:spcBef>
                          <a:spcPts val="600"/>
                        </a:spcBef>
                        <a:spcAft>
                          <a:spcPts val="600"/>
                        </a:spcAft>
                        <a:buClr>
                          <a:srgbClr val="753686"/>
                        </a:buClr>
                        <a:buFont typeface="Wingdings" pitchFamily="2" charset="2"/>
                        <a:buNone/>
                      </a:pPr>
                      <a:endParaRPr lang="en-US" sz="1100" b="0">
                        <a:solidFill>
                          <a:schemeClr val="tx1"/>
                        </a:solidFill>
                        <a:latin typeface="+mn-lt"/>
                      </a:endParaRPr>
                    </a:p>
                    <a:p>
                      <a:pPr marL="0" indent="0" algn="ctr" fontAlgn="ctr">
                        <a:lnSpc>
                          <a:spcPct val="100000"/>
                        </a:lnSpc>
                        <a:spcBef>
                          <a:spcPts val="600"/>
                        </a:spcBef>
                        <a:spcAft>
                          <a:spcPts val="600"/>
                        </a:spcAft>
                        <a:buClr>
                          <a:srgbClr val="753686"/>
                        </a:buClr>
                        <a:buFont typeface="Wingdings" pitchFamily="2" charset="2"/>
                        <a:buNone/>
                      </a:pPr>
                      <a:r>
                        <a:rPr lang="en-US" sz="1100" b="0">
                          <a:solidFill>
                            <a:schemeClr val="tx1"/>
                          </a:solidFill>
                          <a:latin typeface="+mn-lt"/>
                        </a:rPr>
                        <a:t>$0 (for frames that cost up to $200), then member pays 80% of balance over $200</a:t>
                      </a:r>
                    </a:p>
                    <a:p>
                      <a:pPr marL="0" indent="0" algn="ctr" fontAlgn="ctr">
                        <a:lnSpc>
                          <a:spcPct val="100000"/>
                        </a:lnSpc>
                        <a:spcBef>
                          <a:spcPts val="600"/>
                        </a:spcBef>
                        <a:spcAft>
                          <a:spcPts val="600"/>
                        </a:spcAft>
                        <a:buClr>
                          <a:srgbClr val="753686"/>
                        </a:buClr>
                        <a:buFont typeface="Arial" panose="020B0604020202020204" pitchFamily="34" charset="0"/>
                        <a:buNone/>
                      </a:pPr>
                      <a:endParaRPr lang="en-US" sz="1100" b="0">
                        <a:solidFill>
                          <a:schemeClr val="tx1"/>
                        </a:solidFill>
                        <a:latin typeface="+mn-lt"/>
                      </a:endParaRPr>
                    </a:p>
                    <a:p>
                      <a:pPr marL="0" indent="0" algn="ctr" fontAlgn="ctr">
                        <a:lnSpc>
                          <a:spcPct val="100000"/>
                        </a:lnSpc>
                        <a:spcBef>
                          <a:spcPts val="600"/>
                        </a:spcBef>
                        <a:spcAft>
                          <a:spcPts val="600"/>
                        </a:spcAft>
                        <a:buClr>
                          <a:srgbClr val="753686"/>
                        </a:buClr>
                        <a:buFont typeface="Arial" panose="020B0604020202020204" pitchFamily="34" charset="0"/>
                        <a:buNone/>
                      </a:pPr>
                      <a:r>
                        <a:rPr lang="en-US" sz="1100" b="0">
                          <a:solidFill>
                            <a:schemeClr val="tx1"/>
                          </a:solidFill>
                          <a:latin typeface="+mn-lt"/>
                        </a:rPr>
                        <a:t>$0 (for frames that cost up to $110), then member pays 100% of the remaining balance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marL="0" marR="0" lvl="0" indent="0" algn="ctr" defTabSz="914400" rtl="0" eaLnBrk="1" fontAlgn="ctr" latinLnBrk="0" hangingPunct="1">
                        <a:lnSpc>
                          <a:spcPct val="100000"/>
                        </a:lnSpc>
                        <a:spcBef>
                          <a:spcPct val="0"/>
                        </a:spcBef>
                        <a:spcAft>
                          <a:spcPct val="0"/>
                        </a:spcAft>
                        <a:buClr>
                          <a:srgbClr val="753686"/>
                        </a:buClr>
                        <a:buSzTx/>
                        <a:buFont typeface="Wingdings" pitchFamily="2" charset="2"/>
                        <a:buNone/>
                        <a:defRPr/>
                      </a:pPr>
                      <a:r>
                        <a:rPr lang="en-US" sz="1100" b="0" u="none">
                          <a:solidFill>
                            <a:schemeClr val="tx1"/>
                          </a:solidFill>
                          <a:latin typeface="+mn-lt"/>
                        </a:rPr>
                        <a:t>Covered</a:t>
                      </a:r>
                      <a:r>
                        <a:rPr lang="en-US" sz="1100" b="0" u="none" baseline="0">
                          <a:solidFill>
                            <a:schemeClr val="tx1"/>
                          </a:solidFill>
                          <a:latin typeface="+mn-lt"/>
                        </a:rPr>
                        <a:t> up to </a:t>
                      </a:r>
                    </a:p>
                    <a:p>
                      <a:pPr marL="0" marR="0" lvl="0" indent="0" algn="ctr" defTabSz="914400" rtl="0" eaLnBrk="1" fontAlgn="ctr" latinLnBrk="0" hangingPunct="1">
                        <a:lnSpc>
                          <a:spcPct val="100000"/>
                        </a:lnSpc>
                        <a:spcBef>
                          <a:spcPct val="0"/>
                        </a:spcBef>
                        <a:spcAft>
                          <a:spcPct val="0"/>
                        </a:spcAft>
                        <a:buClr>
                          <a:srgbClr val="753686"/>
                        </a:buClr>
                        <a:buSzTx/>
                        <a:buFont typeface="Wingdings" pitchFamily="2" charset="2"/>
                        <a:buNone/>
                        <a:defRPr/>
                      </a:pPr>
                      <a:r>
                        <a:rPr kumimoji="0" lang="en-US" sz="1100" b="0" i="0" u="none" strike="noStrike" kern="1200" cap="none" spc="0" normalizeH="0" baseline="0" noProof="0">
                          <a:ln>
                            <a:noFill/>
                          </a:ln>
                          <a:solidFill>
                            <a:schemeClr val="tx1"/>
                          </a:solidFill>
                          <a:effectLst/>
                          <a:uLnTx/>
                          <a:uFillTx/>
                          <a:latin typeface="+mn-lt"/>
                          <a:ea typeface="+mn-ea"/>
                          <a:cs typeface="+mn-cs"/>
                        </a:rPr>
                        <a:t>$70 allowance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E4E5E5"/>
                    </a:solidFill>
                  </a:tcPr>
                </a:tc>
                <a:tc>
                  <a:txBody>
                    <a:bodyPr/>
                    <a:lstStyle/>
                    <a:p>
                      <a:pPr marL="0" marR="0" indent="0" algn="ctr" defTabSz="914400" rtl="0" eaLnBrk="1" fontAlgn="auto" latinLnBrk="0" hangingPunct="1">
                        <a:lnSpc>
                          <a:spcPct val="100000"/>
                        </a:lnSpc>
                        <a:spcBef>
                          <a:spcPct val="0"/>
                        </a:spcBef>
                        <a:spcAft>
                          <a:spcPct val="0"/>
                        </a:spcAft>
                        <a:buClrTx/>
                        <a:buSzTx/>
                        <a:buFontTx/>
                        <a:buNone/>
                        <a:defRPr/>
                      </a:pPr>
                      <a:r>
                        <a:rPr lang="en-US" sz="1100" b="0" kern="1200">
                          <a:solidFill>
                            <a:schemeClr val="tx1"/>
                          </a:solidFill>
                          <a:effectLst/>
                          <a:latin typeface="+mn-lt"/>
                          <a:ea typeface="+mn-ea"/>
                          <a:cs typeface="+mn-cs"/>
                        </a:rPr>
                        <a:t>Jan</a:t>
                      </a:r>
                      <a:r>
                        <a:rPr lang="en-US" sz="1100" b="0" kern="1200" baseline="0">
                          <a:solidFill>
                            <a:schemeClr val="tx1"/>
                          </a:solidFill>
                          <a:effectLst/>
                          <a:latin typeface="+mn-lt"/>
                          <a:ea typeface="+mn-ea"/>
                          <a:cs typeface="+mn-cs"/>
                        </a:rPr>
                        <a:t>uary 1 of odd</a:t>
                      </a:r>
                      <a:r>
                        <a:rPr lang="en-US" sz="1100" b="0" kern="1200">
                          <a:solidFill>
                            <a:schemeClr val="tx1"/>
                          </a:solidFill>
                          <a:effectLst/>
                          <a:latin typeface="+mn-lt"/>
                          <a:ea typeface="+mn-ea"/>
                          <a:cs typeface="+mn-cs"/>
                        </a:rPr>
                        <a:t> Calendar</a:t>
                      </a:r>
                      <a:r>
                        <a:rPr lang="en-US" sz="1100" b="0" kern="1200" baseline="0">
                          <a:solidFill>
                            <a:schemeClr val="tx1"/>
                          </a:solidFill>
                          <a:effectLst/>
                          <a:latin typeface="+mn-lt"/>
                          <a:ea typeface="+mn-ea"/>
                          <a:cs typeface="+mn-cs"/>
                        </a:rPr>
                        <a:t> Years</a:t>
                      </a:r>
                      <a:endParaRPr lang="en-US" sz="1100" b="0" kern="1200">
                        <a:solidFill>
                          <a:schemeClr val="tx1"/>
                        </a:solidFill>
                        <a:effectLst/>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D5D5D6"/>
                    </a:solidFill>
                  </a:tcPr>
                </a:tc>
                <a:extLst>
                  <a:ext uri="{0D108BD9-81ED-4DB2-BD59-A6C34878D82A}">
                    <a16:rowId xmlns:a16="http://schemas.microsoft.com/office/drawing/2014/main" val="10000"/>
                  </a:ext>
                </a:extLst>
              </a:tr>
            </a:tbl>
          </a:graphicData>
        </a:graphic>
      </p:graphicFrame>
      <p:graphicFrame>
        <p:nvGraphicFramePr>
          <p:cNvPr id="12" name="Table 11">
            <a:extLst>
              <a:ext uri="{FF2B5EF4-FFF2-40B4-BE49-F238E27FC236}">
                <a16:creationId xmlns:a16="http://schemas.microsoft.com/office/drawing/2014/main" id="{14703262-A6C6-4634-83FD-974A76AE270C}"/>
              </a:ext>
            </a:extLst>
          </p:cNvPr>
          <p:cNvGraphicFramePr>
            <a:graphicFrameLocks noGrp="1"/>
          </p:cNvGraphicFramePr>
          <p:nvPr>
            <p:extLst>
              <p:ext uri="{D42A27DB-BD31-4B8C-83A1-F6EECF244321}">
                <p14:modId xmlns:p14="http://schemas.microsoft.com/office/powerpoint/2010/main" val="1131170052"/>
              </p:ext>
            </p:extLst>
          </p:nvPr>
        </p:nvGraphicFramePr>
        <p:xfrm>
          <a:off x="481013" y="3533775"/>
          <a:ext cx="8181976" cy="1062939"/>
        </p:xfrm>
        <a:graphic>
          <a:graphicData uri="http://schemas.openxmlformats.org/drawingml/2006/table">
            <a:tbl>
              <a:tblPr firstRow="1" bandRow="1">
                <a:effectLst/>
                <a:tableStyleId>{5C22544A-7EE6-4342-B048-85BDC9FD1C3A}</a:tableStyleId>
              </a:tblPr>
              <a:tblGrid>
                <a:gridCol w="2209079">
                  <a:extLst>
                    <a:ext uri="{9D8B030D-6E8A-4147-A177-3AD203B41FA5}">
                      <a16:colId xmlns:a16="http://schemas.microsoft.com/office/drawing/2014/main" val="20000"/>
                    </a:ext>
                  </a:extLst>
                </a:gridCol>
                <a:gridCol w="2236103">
                  <a:extLst>
                    <a:ext uri="{9D8B030D-6E8A-4147-A177-3AD203B41FA5}">
                      <a16:colId xmlns:a16="http://schemas.microsoft.com/office/drawing/2014/main" val="20001"/>
                    </a:ext>
                  </a:extLst>
                </a:gridCol>
                <a:gridCol w="2131578">
                  <a:extLst>
                    <a:ext uri="{9D8B030D-6E8A-4147-A177-3AD203B41FA5}">
                      <a16:colId xmlns:a16="http://schemas.microsoft.com/office/drawing/2014/main" val="20002"/>
                    </a:ext>
                  </a:extLst>
                </a:gridCol>
                <a:gridCol w="1605216">
                  <a:extLst>
                    <a:ext uri="{9D8B030D-6E8A-4147-A177-3AD203B41FA5}">
                      <a16:colId xmlns:a16="http://schemas.microsoft.com/office/drawing/2014/main" val="20003"/>
                    </a:ext>
                  </a:extLst>
                </a:gridCol>
              </a:tblGrid>
              <a:tr h="1062939">
                <a:tc>
                  <a:txBody>
                    <a:bodyPr/>
                    <a:lstStyle/>
                    <a:p>
                      <a:pPr marL="182880" indent="-137160" algn="l" defTabSz="914400" rtl="0" eaLnBrk="1" latinLnBrk="0" hangingPunct="1">
                        <a:buFont typeface="Arial" panose="020B0604020202020204" pitchFamily="34" charset="0"/>
                        <a:buChar char="•"/>
                      </a:pPr>
                      <a:endParaRPr kumimoji="0" lang="en-US" sz="1100" b="0" i="0" u="none" strike="noStrike" kern="1200" cap="none" normalizeH="0" baseline="0">
                        <a:ln>
                          <a:noFill/>
                        </a:ln>
                        <a:solidFill>
                          <a:schemeClr val="tx1"/>
                        </a:solidFill>
                        <a:effectLst/>
                        <a:latin typeface="+mn-lt"/>
                        <a:ea typeface="ヒラギノ角ゴ Pro W3" charset="-128"/>
                        <a:cs typeface="+mn-cs"/>
                      </a:endParaRPr>
                    </a:p>
                    <a:p>
                      <a:pPr marL="182880" indent="-137160" algn="l" defTabSz="914400" rtl="0" eaLnBrk="1" latinLnBrk="0" hangingPunct="1">
                        <a:buFont typeface="Arial" panose="020B0604020202020204" pitchFamily="34" charset="0"/>
                        <a:buChar char="•"/>
                      </a:pPr>
                      <a:r>
                        <a:rPr kumimoji="0" lang="en-US" sz="1100" b="0" i="0" u="none" strike="noStrike" kern="1200" cap="none" normalizeH="0" baseline="0">
                          <a:ln>
                            <a:noFill/>
                          </a:ln>
                          <a:solidFill>
                            <a:schemeClr val="tx1"/>
                          </a:solidFill>
                          <a:effectLst/>
                          <a:latin typeface="+mn-lt"/>
                          <a:ea typeface="ヒラギノ角ゴ Pro W3" charset="-128"/>
                          <a:cs typeface="+mn-cs"/>
                        </a:rPr>
                        <a:t>Polycarbonate </a:t>
                      </a:r>
                    </a:p>
                    <a:p>
                      <a:pPr marL="182880" indent="-137160" algn="l" defTabSz="914400" rtl="0" eaLnBrk="1" latinLnBrk="0" hangingPunct="1">
                        <a:buFont typeface="Arial" panose="020B0604020202020204" pitchFamily="34" charset="0"/>
                        <a:buChar char="•"/>
                      </a:pPr>
                      <a:r>
                        <a:rPr kumimoji="0" lang="en-US" sz="1100" b="0" i="0" u="none" strike="noStrike" kern="1200" cap="none" normalizeH="0" baseline="0">
                          <a:ln>
                            <a:noFill/>
                          </a:ln>
                          <a:solidFill>
                            <a:schemeClr val="tx1"/>
                          </a:solidFill>
                          <a:effectLst/>
                          <a:latin typeface="+mn-lt"/>
                          <a:ea typeface="ヒラギノ角ゴ Pro W3" charset="-128"/>
                          <a:cs typeface="+mn-cs"/>
                        </a:rPr>
                        <a:t>Scratch-resistant coating</a:t>
                      </a:r>
                    </a:p>
                    <a:p>
                      <a:pPr marL="182880" indent="-137160" algn="l" defTabSz="914400" rtl="0" eaLnBrk="1" latinLnBrk="0" hangingPunct="1">
                        <a:buFont typeface="Arial" panose="020B0604020202020204" pitchFamily="34" charset="0"/>
                        <a:buChar char="•"/>
                      </a:pPr>
                      <a:r>
                        <a:rPr kumimoji="0" lang="en-US" sz="1100" b="0" i="0" u="none" strike="noStrike" kern="1200" cap="none" normalizeH="0" baseline="0">
                          <a:ln>
                            <a:noFill/>
                          </a:ln>
                          <a:solidFill>
                            <a:schemeClr val="tx1"/>
                          </a:solidFill>
                          <a:effectLst/>
                          <a:latin typeface="+mn-lt"/>
                          <a:ea typeface="ヒラギノ角ゴ Pro W3" charset="-128"/>
                          <a:cs typeface="+mn-cs"/>
                        </a:rPr>
                        <a:t>Anti-reflective coating</a:t>
                      </a:r>
                    </a:p>
                    <a:p>
                      <a:pPr marL="182880" indent="-137160" algn="l" defTabSz="914400" rtl="0" eaLnBrk="1" latinLnBrk="0" hangingPunct="1">
                        <a:buFont typeface="Arial" panose="020B0604020202020204" pitchFamily="34" charset="0"/>
                        <a:buChar char="•"/>
                      </a:pPr>
                      <a:r>
                        <a:rPr kumimoji="0" lang="en-US" sz="1100" b="0" i="0" u="none" strike="noStrike" kern="1200" cap="none" normalizeH="0" baseline="0">
                          <a:ln>
                            <a:noFill/>
                          </a:ln>
                          <a:solidFill>
                            <a:schemeClr val="tx1"/>
                          </a:solidFill>
                          <a:effectLst/>
                          <a:latin typeface="+mn-lt"/>
                          <a:ea typeface="ヒラギノ角ゴ Pro W3" charset="-128"/>
                          <a:cs typeface="+mn-cs"/>
                        </a:rPr>
                        <a:t>Photochromic</a:t>
                      </a:r>
                    </a:p>
                  </a:txBody>
                  <a:tcPr marL="91408" marR="91408" marT="45666" marB="4566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45720" marR="0" indent="0" algn="ctr" defTabSz="914400" rtl="0" eaLnBrk="1" fontAlgn="ctr" latinLnBrk="0" hangingPunct="1">
                        <a:lnSpc>
                          <a:spcPct val="100000"/>
                        </a:lnSpc>
                        <a:spcBef>
                          <a:spcPct val="0"/>
                        </a:spcBef>
                        <a:spcAft>
                          <a:spcPct val="0"/>
                        </a:spcAft>
                        <a:buClr>
                          <a:srgbClr val="753686"/>
                        </a:buClr>
                        <a:buSzTx/>
                        <a:buFont typeface="Arial" panose="020B0604020202020204" pitchFamily="34" charset="0"/>
                        <a:buNone/>
                        <a:defRPr/>
                      </a:pPr>
                      <a:r>
                        <a:rPr kumimoji="0" lang="en-US" sz="1100" b="0" i="0" u="none" strike="noStrike" kern="1200" cap="none" normalizeH="0" baseline="0">
                          <a:ln>
                            <a:noFill/>
                          </a:ln>
                          <a:solidFill>
                            <a:schemeClr val="tx1"/>
                          </a:solidFill>
                          <a:effectLst/>
                          <a:latin typeface="+mn-lt"/>
                          <a:ea typeface="ヒラギノ角ゴ Pro W3" charset="-128"/>
                          <a:cs typeface="+mn-cs"/>
                        </a:rPr>
                        <a:t>$35</a:t>
                      </a:r>
                    </a:p>
                    <a:p>
                      <a:pPr marL="45720" marR="0" indent="0" algn="ctr" defTabSz="914400" rtl="0" eaLnBrk="1" fontAlgn="ctr" latinLnBrk="0" hangingPunct="1">
                        <a:lnSpc>
                          <a:spcPct val="100000"/>
                        </a:lnSpc>
                        <a:spcBef>
                          <a:spcPct val="0"/>
                        </a:spcBef>
                        <a:spcAft>
                          <a:spcPct val="0"/>
                        </a:spcAft>
                        <a:buClr>
                          <a:srgbClr val="753686"/>
                        </a:buClr>
                        <a:buSzTx/>
                        <a:buFont typeface="Arial" panose="020B0604020202020204" pitchFamily="34" charset="0"/>
                        <a:buNone/>
                        <a:defRPr/>
                      </a:pPr>
                      <a:r>
                        <a:rPr kumimoji="0" lang="en-US" sz="1100" b="0" i="0" u="none" strike="noStrike" kern="1200" cap="none" normalizeH="0" baseline="0">
                          <a:ln>
                            <a:noFill/>
                          </a:ln>
                          <a:solidFill>
                            <a:schemeClr val="tx1"/>
                          </a:solidFill>
                          <a:effectLst/>
                          <a:latin typeface="+mn-lt"/>
                          <a:ea typeface="ヒラギノ角ゴ Pro W3" charset="-128"/>
                          <a:cs typeface="+mn-cs"/>
                        </a:rPr>
                        <a:t>$17-$33</a:t>
                      </a:r>
                    </a:p>
                    <a:p>
                      <a:pPr marL="45720" marR="0" indent="0" algn="ctr" defTabSz="914400" rtl="0" eaLnBrk="1" fontAlgn="ctr" latinLnBrk="0" hangingPunct="1">
                        <a:lnSpc>
                          <a:spcPct val="100000"/>
                        </a:lnSpc>
                        <a:spcBef>
                          <a:spcPct val="0"/>
                        </a:spcBef>
                        <a:spcAft>
                          <a:spcPct val="0"/>
                        </a:spcAft>
                        <a:buClr>
                          <a:srgbClr val="753686"/>
                        </a:buClr>
                        <a:buSzTx/>
                        <a:buFont typeface="Arial" panose="020B0604020202020204" pitchFamily="34" charset="0"/>
                        <a:buNone/>
                        <a:defRPr/>
                      </a:pPr>
                      <a:r>
                        <a:rPr kumimoji="0" lang="en-US" sz="1100" b="0" i="0" u="none" strike="noStrike" kern="1200" cap="none" normalizeH="0" baseline="0">
                          <a:ln>
                            <a:noFill/>
                          </a:ln>
                          <a:solidFill>
                            <a:schemeClr val="tx1"/>
                          </a:solidFill>
                          <a:effectLst/>
                          <a:latin typeface="+mn-lt"/>
                          <a:ea typeface="ヒラギノ角ゴ Pro W3" charset="-128"/>
                          <a:cs typeface="+mn-cs"/>
                        </a:rPr>
                        <a:t>$41-$85</a:t>
                      </a:r>
                    </a:p>
                    <a:p>
                      <a:pPr marL="45720" marR="0" indent="0" algn="ctr" defTabSz="914400" rtl="0" eaLnBrk="1" fontAlgn="ctr" latinLnBrk="0" hangingPunct="1">
                        <a:lnSpc>
                          <a:spcPct val="100000"/>
                        </a:lnSpc>
                        <a:spcBef>
                          <a:spcPct val="0"/>
                        </a:spcBef>
                        <a:spcAft>
                          <a:spcPct val="0"/>
                        </a:spcAft>
                        <a:buClr>
                          <a:srgbClr val="753686"/>
                        </a:buClr>
                        <a:buSzTx/>
                        <a:buFont typeface="Arial" panose="020B0604020202020204" pitchFamily="34" charset="0"/>
                        <a:buNone/>
                        <a:defRPr/>
                      </a:pPr>
                      <a:r>
                        <a:rPr kumimoji="0" lang="en-US" sz="1100" b="0" i="0" u="none" strike="noStrike" kern="1200" cap="none" normalizeH="0" baseline="0">
                          <a:ln>
                            <a:noFill/>
                          </a:ln>
                          <a:solidFill>
                            <a:schemeClr val="tx1"/>
                          </a:solidFill>
                          <a:effectLst/>
                          <a:latin typeface="+mn-lt"/>
                          <a:ea typeface="ヒラギノ角ゴ Pro W3" charset="-128"/>
                          <a:cs typeface="+mn-cs"/>
                        </a:rPr>
                        <a:t>$75</a:t>
                      </a:r>
                    </a:p>
                  </a:txBody>
                  <a:tcPr marL="91408" marR="91408" marT="45666" marB="4566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marL="0" marR="0" indent="0" algn="ctr" defTabSz="914400" rtl="0" eaLnBrk="1" fontAlgn="ctr" latinLnBrk="0" hangingPunct="1">
                        <a:lnSpc>
                          <a:spcPct val="100000"/>
                        </a:lnSpc>
                        <a:spcBef>
                          <a:spcPct val="0"/>
                        </a:spcBef>
                        <a:spcAft>
                          <a:spcPct val="0"/>
                        </a:spcAft>
                        <a:buClr>
                          <a:srgbClr val="753686"/>
                        </a:buClr>
                        <a:buSzTx/>
                        <a:buFont typeface="Wingdings" pitchFamily="2" charset="2"/>
                        <a:buNone/>
                        <a:defRPr/>
                      </a:pPr>
                      <a:endParaRPr lang="en-US" sz="1100" b="0" u="none" baseline="0">
                        <a:solidFill>
                          <a:schemeClr val="tx1"/>
                        </a:solidFill>
                        <a:latin typeface="+mn-lt"/>
                      </a:endParaRPr>
                    </a:p>
                    <a:p>
                      <a:pPr marL="0" marR="0" indent="0" algn="ctr" defTabSz="914400" rtl="0" eaLnBrk="1" fontAlgn="ctr" latinLnBrk="0" hangingPunct="1">
                        <a:lnSpc>
                          <a:spcPct val="100000"/>
                        </a:lnSpc>
                        <a:spcBef>
                          <a:spcPct val="0"/>
                        </a:spcBef>
                        <a:spcAft>
                          <a:spcPct val="0"/>
                        </a:spcAft>
                        <a:buClr>
                          <a:srgbClr val="753686"/>
                        </a:buClr>
                        <a:buSzTx/>
                        <a:buFont typeface="Wingdings" pitchFamily="2" charset="2"/>
                        <a:buNone/>
                        <a:defRPr/>
                      </a:pPr>
                      <a:r>
                        <a:rPr lang="en-US" sz="1100" b="0" u="none" baseline="0">
                          <a:solidFill>
                            <a:schemeClr val="tx1"/>
                          </a:solidFill>
                          <a:latin typeface="+mn-lt"/>
                        </a:rPr>
                        <a:t>Applied to the allowance </a:t>
                      </a:r>
                      <a:br>
                        <a:rPr lang="en-US" sz="1100" b="0" u="none" baseline="0">
                          <a:solidFill>
                            <a:schemeClr val="tx1"/>
                          </a:solidFill>
                          <a:latin typeface="+mn-lt"/>
                        </a:rPr>
                      </a:br>
                      <a:r>
                        <a:rPr lang="en-US" sz="1100" b="0" u="none" baseline="0">
                          <a:solidFill>
                            <a:schemeClr val="tx1"/>
                          </a:solidFill>
                          <a:latin typeface="+mn-lt"/>
                        </a:rPr>
                        <a:t>for the applicable </a:t>
                      </a:r>
                      <a:br>
                        <a:rPr lang="en-US" sz="1100" b="0" u="none" baseline="0">
                          <a:solidFill>
                            <a:schemeClr val="tx1"/>
                          </a:solidFill>
                          <a:latin typeface="+mn-lt"/>
                        </a:rPr>
                      </a:br>
                      <a:r>
                        <a:rPr lang="en-US" sz="1100" b="0" u="none" baseline="0">
                          <a:solidFill>
                            <a:schemeClr val="tx1"/>
                          </a:solidFill>
                          <a:latin typeface="+mn-lt"/>
                        </a:rPr>
                        <a:t>standard lenses ($30-$100)</a:t>
                      </a:r>
                    </a:p>
                  </a:txBody>
                  <a:tcPr marL="91408" marR="91408" marT="45666" marB="4566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E4E5E5"/>
                    </a:solidFill>
                  </a:tcPr>
                </a:tc>
                <a:tc>
                  <a:txBody>
                    <a:bodyPr/>
                    <a:lstStyle/>
                    <a:p>
                      <a:pPr marL="0" marR="0" indent="0" algn="ctr" defTabSz="914400" rtl="0" eaLnBrk="1" fontAlgn="auto" latinLnBrk="0" hangingPunct="1">
                        <a:lnSpc>
                          <a:spcPct val="100000"/>
                        </a:lnSpc>
                        <a:spcBef>
                          <a:spcPct val="0"/>
                        </a:spcBef>
                        <a:spcAft>
                          <a:spcPct val="0"/>
                        </a:spcAft>
                        <a:buClrTx/>
                        <a:buSzTx/>
                        <a:buFontTx/>
                        <a:buNone/>
                        <a:defRPr/>
                      </a:pPr>
                      <a:endParaRPr lang="en-US" sz="1100" b="0" kern="1200">
                        <a:solidFill>
                          <a:schemeClr val="tx1"/>
                        </a:solidFill>
                        <a:effectLst/>
                        <a:latin typeface="+mn-lt"/>
                        <a:ea typeface="+mn-ea"/>
                        <a:cs typeface="+mn-cs"/>
                      </a:endParaRPr>
                    </a:p>
                    <a:p>
                      <a:pPr marL="0" marR="0" indent="0" algn="ctr" defTabSz="914400" rtl="0" eaLnBrk="1" fontAlgn="auto" latinLnBrk="0" hangingPunct="1">
                        <a:lnSpc>
                          <a:spcPct val="100000"/>
                        </a:lnSpc>
                        <a:spcBef>
                          <a:spcPct val="0"/>
                        </a:spcBef>
                        <a:spcAft>
                          <a:spcPct val="0"/>
                        </a:spcAft>
                        <a:buClrTx/>
                        <a:buSzTx/>
                        <a:buFontTx/>
                        <a:buNone/>
                        <a:defRPr/>
                      </a:pPr>
                      <a:r>
                        <a:rPr lang="en-US" sz="1100" b="0" kern="1200">
                          <a:solidFill>
                            <a:schemeClr val="tx1"/>
                          </a:solidFill>
                          <a:effectLst/>
                          <a:latin typeface="+mn-lt"/>
                          <a:ea typeface="+mn-ea"/>
                          <a:cs typeface="+mn-cs"/>
                        </a:rPr>
                        <a:t>Jan</a:t>
                      </a:r>
                      <a:r>
                        <a:rPr lang="en-US" sz="1100" b="0" kern="1200" baseline="0">
                          <a:solidFill>
                            <a:schemeClr val="tx1"/>
                          </a:solidFill>
                          <a:effectLst/>
                          <a:latin typeface="+mn-lt"/>
                          <a:ea typeface="+mn-ea"/>
                          <a:cs typeface="+mn-cs"/>
                        </a:rPr>
                        <a:t>uary 1 of odd</a:t>
                      </a:r>
                      <a:r>
                        <a:rPr lang="en-US" sz="1100" b="0" kern="1200">
                          <a:solidFill>
                            <a:schemeClr val="tx1"/>
                          </a:solidFill>
                          <a:effectLst/>
                          <a:latin typeface="+mn-lt"/>
                          <a:ea typeface="+mn-ea"/>
                          <a:cs typeface="+mn-cs"/>
                        </a:rPr>
                        <a:t> Calendar</a:t>
                      </a:r>
                      <a:r>
                        <a:rPr lang="en-US" sz="1100" b="0" kern="1200" baseline="0">
                          <a:solidFill>
                            <a:schemeClr val="tx1"/>
                          </a:solidFill>
                          <a:effectLst/>
                          <a:latin typeface="+mn-lt"/>
                          <a:ea typeface="+mn-ea"/>
                          <a:cs typeface="+mn-cs"/>
                        </a:rPr>
                        <a:t> Years</a:t>
                      </a:r>
                      <a:endParaRPr lang="en-US" sz="1100" b="0" kern="1200">
                        <a:solidFill>
                          <a:schemeClr val="tx1"/>
                        </a:solidFill>
                        <a:effectLst/>
                        <a:latin typeface="+mn-lt"/>
                        <a:ea typeface="+mn-ea"/>
                        <a:cs typeface="+mn-cs"/>
                      </a:endParaRPr>
                    </a:p>
                    <a:p>
                      <a:pPr algn="ctr"/>
                      <a:endParaRPr lang="en-US" sz="1100" b="0" kern="1200">
                        <a:solidFill>
                          <a:schemeClr val="tx1"/>
                        </a:solidFill>
                        <a:effectLst/>
                        <a:latin typeface="+mn-lt"/>
                        <a:ea typeface="+mn-ea"/>
                        <a:cs typeface="+mn-cs"/>
                      </a:endParaRPr>
                    </a:p>
                  </a:txBody>
                  <a:tcPr marL="91408" marR="91408" marT="45666" marB="4566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D5D5D6"/>
                    </a:solidFill>
                  </a:tcPr>
                </a:tc>
                <a:extLst>
                  <a:ext uri="{0D108BD9-81ED-4DB2-BD59-A6C34878D82A}">
                    <a16:rowId xmlns:a16="http://schemas.microsoft.com/office/drawing/2014/main" val="10000"/>
                  </a:ext>
                </a:extLst>
              </a:tr>
            </a:tbl>
          </a:graphicData>
        </a:graphic>
      </p:graphicFrame>
      <p:graphicFrame>
        <p:nvGraphicFramePr>
          <p:cNvPr id="13" name="Table 12">
            <a:extLst>
              <a:ext uri="{FF2B5EF4-FFF2-40B4-BE49-F238E27FC236}">
                <a16:creationId xmlns:a16="http://schemas.microsoft.com/office/drawing/2014/main" id="{EF83957F-794F-4ED0-962E-5C10C4954BF2}"/>
              </a:ext>
            </a:extLst>
          </p:cNvPr>
          <p:cNvGraphicFramePr>
            <a:graphicFrameLocks noGrp="1"/>
          </p:cNvGraphicFramePr>
          <p:nvPr>
            <p:extLst>
              <p:ext uri="{D42A27DB-BD31-4B8C-83A1-F6EECF244321}">
                <p14:modId xmlns:p14="http://schemas.microsoft.com/office/powerpoint/2010/main" val="3040796487"/>
              </p:ext>
            </p:extLst>
          </p:nvPr>
        </p:nvGraphicFramePr>
        <p:xfrm>
          <a:off x="481013" y="3038475"/>
          <a:ext cx="8181976" cy="594180"/>
        </p:xfrm>
        <a:graphic>
          <a:graphicData uri="http://schemas.openxmlformats.org/drawingml/2006/table">
            <a:tbl>
              <a:tblPr firstRow="1" bandRow="1">
                <a:effectLst/>
                <a:tableStyleId>{5C22544A-7EE6-4342-B048-85BDC9FD1C3A}</a:tableStyleId>
              </a:tblPr>
              <a:tblGrid>
                <a:gridCol w="2209079">
                  <a:extLst>
                    <a:ext uri="{9D8B030D-6E8A-4147-A177-3AD203B41FA5}">
                      <a16:colId xmlns:a16="http://schemas.microsoft.com/office/drawing/2014/main" val="20000"/>
                    </a:ext>
                  </a:extLst>
                </a:gridCol>
                <a:gridCol w="2236103">
                  <a:extLst>
                    <a:ext uri="{9D8B030D-6E8A-4147-A177-3AD203B41FA5}">
                      <a16:colId xmlns:a16="http://schemas.microsoft.com/office/drawing/2014/main" val="20001"/>
                    </a:ext>
                  </a:extLst>
                </a:gridCol>
                <a:gridCol w="2131578">
                  <a:extLst>
                    <a:ext uri="{9D8B030D-6E8A-4147-A177-3AD203B41FA5}">
                      <a16:colId xmlns:a16="http://schemas.microsoft.com/office/drawing/2014/main" val="20002"/>
                    </a:ext>
                  </a:extLst>
                </a:gridCol>
                <a:gridCol w="1605216">
                  <a:extLst>
                    <a:ext uri="{9D8B030D-6E8A-4147-A177-3AD203B41FA5}">
                      <a16:colId xmlns:a16="http://schemas.microsoft.com/office/drawing/2014/main" val="20003"/>
                    </a:ext>
                  </a:extLst>
                </a:gridCol>
              </a:tblGrid>
              <a:tr h="593725">
                <a:tc>
                  <a:txBody>
                    <a:bodyPr/>
                    <a:lstStyle/>
                    <a:p>
                      <a:pPr marL="182880" indent="-137160" algn="l" defTabSz="914400" rtl="0" eaLnBrk="1" latinLnBrk="0" hangingPunct="1">
                        <a:buFont typeface="Arial" panose="020B0604020202020204" pitchFamily="34" charset="0"/>
                        <a:buChar char="•"/>
                      </a:pPr>
                      <a:r>
                        <a:rPr kumimoji="0" lang="en-US" sz="1100" b="0" i="0" u="none" strike="noStrike" kern="1200" cap="none" normalizeH="0" baseline="0">
                          <a:ln>
                            <a:noFill/>
                          </a:ln>
                          <a:solidFill>
                            <a:schemeClr val="tx1"/>
                          </a:solidFill>
                          <a:effectLst/>
                          <a:latin typeface="+mn-lt"/>
                          <a:ea typeface="ヒラギノ角ゴ Pro W3" charset="-128"/>
                          <a:cs typeface="+mn-cs"/>
                        </a:rPr>
                        <a:t>Progressive</a:t>
                      </a:r>
                    </a:p>
                  </a:txBody>
                  <a:tcPr marL="91408" marR="91408" marT="45630" marB="456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100" b="0" kern="1200">
                          <a:solidFill>
                            <a:schemeClr val="tx1"/>
                          </a:solidFill>
                          <a:effectLst/>
                          <a:latin typeface="+mn-lt"/>
                          <a:ea typeface="+mn-ea"/>
                          <a:cs typeface="+mn-cs"/>
                        </a:rPr>
                        <a:t>Standard: $0</a:t>
                      </a:r>
                    </a:p>
                    <a:p>
                      <a:pPr algn="ctr"/>
                      <a:r>
                        <a:rPr lang="en-US" sz="1100" b="0" kern="1200">
                          <a:solidFill>
                            <a:schemeClr val="tx1"/>
                          </a:solidFill>
                          <a:effectLst/>
                          <a:latin typeface="+mn-lt"/>
                          <a:ea typeface="+mn-ea"/>
                          <a:cs typeface="+mn-cs"/>
                        </a:rPr>
                        <a:t>Premium: $95-$105</a:t>
                      </a:r>
                    </a:p>
                    <a:p>
                      <a:pPr algn="ctr"/>
                      <a:r>
                        <a:rPr lang="en-US" sz="1100" b="0" kern="1200">
                          <a:solidFill>
                            <a:schemeClr val="tx1"/>
                          </a:solidFill>
                          <a:effectLst/>
                          <a:latin typeface="+mn-lt"/>
                          <a:ea typeface="+mn-ea"/>
                          <a:cs typeface="+mn-cs"/>
                        </a:rPr>
                        <a:t>Custom: $150-$175</a:t>
                      </a:r>
                    </a:p>
                  </a:txBody>
                  <a:tcPr marL="91408" marR="91408" marT="45630" marB="456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a:r>
                        <a:rPr lang="en-US" sz="1100" b="0" u="none">
                          <a:solidFill>
                            <a:schemeClr val="tx1"/>
                          </a:solidFill>
                          <a:latin typeface="+mn-lt"/>
                        </a:rPr>
                        <a:t>Covered</a:t>
                      </a:r>
                      <a:r>
                        <a:rPr lang="en-US" sz="1100" b="0" u="none" baseline="0">
                          <a:solidFill>
                            <a:schemeClr val="tx1"/>
                          </a:solidFill>
                          <a:latin typeface="+mn-lt"/>
                        </a:rPr>
                        <a:t> up to </a:t>
                      </a:r>
                    </a:p>
                    <a:p>
                      <a:pPr algn="ctr"/>
                      <a:r>
                        <a:rPr lang="en-US" sz="1100" b="0" kern="1200">
                          <a:solidFill>
                            <a:schemeClr val="tx1"/>
                          </a:solidFill>
                          <a:effectLst/>
                          <a:latin typeface="+mn-lt"/>
                          <a:ea typeface="+mn-ea"/>
                          <a:cs typeface="+mn-cs"/>
                        </a:rPr>
                        <a:t>$50 allowance</a:t>
                      </a:r>
                    </a:p>
                  </a:txBody>
                  <a:tcPr marL="91408" marR="91408" marT="45630" marB="456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E4E5E5"/>
                    </a:solidFill>
                  </a:tcPr>
                </a:tc>
                <a:tc>
                  <a:txBody>
                    <a:bodyPr/>
                    <a:lstStyle/>
                    <a:p>
                      <a:pPr marL="0" marR="0" indent="0" algn="ctr" defTabSz="914400" rtl="0" eaLnBrk="1" fontAlgn="auto" latinLnBrk="0" hangingPunct="1">
                        <a:lnSpc>
                          <a:spcPct val="100000"/>
                        </a:lnSpc>
                        <a:spcBef>
                          <a:spcPct val="0"/>
                        </a:spcBef>
                        <a:spcAft>
                          <a:spcPct val="0"/>
                        </a:spcAft>
                        <a:buClrTx/>
                        <a:buSzTx/>
                        <a:buFontTx/>
                        <a:buNone/>
                        <a:defRPr/>
                      </a:pPr>
                      <a:r>
                        <a:rPr lang="en-US" sz="1100" b="0" kern="1200">
                          <a:solidFill>
                            <a:schemeClr val="tx1"/>
                          </a:solidFill>
                          <a:effectLst/>
                          <a:latin typeface="+mn-lt"/>
                          <a:ea typeface="+mn-ea"/>
                          <a:cs typeface="+mn-cs"/>
                        </a:rPr>
                        <a:t>Jan</a:t>
                      </a:r>
                      <a:r>
                        <a:rPr lang="en-US" sz="1100" b="0" kern="1200" baseline="0">
                          <a:solidFill>
                            <a:schemeClr val="tx1"/>
                          </a:solidFill>
                          <a:effectLst/>
                          <a:latin typeface="+mn-lt"/>
                          <a:ea typeface="+mn-ea"/>
                          <a:cs typeface="+mn-cs"/>
                        </a:rPr>
                        <a:t>uary 1 of odd</a:t>
                      </a:r>
                      <a:r>
                        <a:rPr lang="en-US" sz="1100" b="0" kern="1200">
                          <a:solidFill>
                            <a:schemeClr val="tx1"/>
                          </a:solidFill>
                          <a:effectLst/>
                          <a:latin typeface="+mn-lt"/>
                          <a:ea typeface="+mn-ea"/>
                          <a:cs typeface="+mn-cs"/>
                        </a:rPr>
                        <a:t> Calendar</a:t>
                      </a:r>
                      <a:r>
                        <a:rPr lang="en-US" sz="1100" b="0" kern="1200" baseline="0">
                          <a:solidFill>
                            <a:schemeClr val="tx1"/>
                          </a:solidFill>
                          <a:effectLst/>
                          <a:latin typeface="+mn-lt"/>
                          <a:ea typeface="+mn-ea"/>
                          <a:cs typeface="+mn-cs"/>
                        </a:rPr>
                        <a:t> Years</a:t>
                      </a:r>
                      <a:endParaRPr lang="en-US" sz="1100" b="0" kern="1200">
                        <a:solidFill>
                          <a:schemeClr val="tx1"/>
                        </a:solidFill>
                        <a:effectLst/>
                        <a:latin typeface="+mn-lt"/>
                        <a:ea typeface="+mn-ea"/>
                        <a:cs typeface="+mn-cs"/>
                      </a:endParaRPr>
                    </a:p>
                  </a:txBody>
                  <a:tcPr marL="91408" marR="91408" marT="45630" marB="456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D5D5D6"/>
                    </a:solidFill>
                  </a:tcPr>
                </a:tc>
                <a:extLst>
                  <a:ext uri="{0D108BD9-81ED-4DB2-BD59-A6C34878D82A}">
                    <a16:rowId xmlns:a16="http://schemas.microsoft.com/office/drawing/2014/main" val="10000"/>
                  </a:ext>
                </a:extLst>
              </a:tr>
            </a:tbl>
          </a:graphicData>
        </a:graphic>
      </p:graphicFrame>
      <p:graphicFrame>
        <p:nvGraphicFramePr>
          <p:cNvPr id="14" name="Table 13">
            <a:extLst>
              <a:ext uri="{FF2B5EF4-FFF2-40B4-BE49-F238E27FC236}">
                <a16:creationId xmlns:a16="http://schemas.microsoft.com/office/drawing/2014/main" id="{6B1E5470-1950-494D-AF29-4581087BD1B6}"/>
              </a:ext>
            </a:extLst>
          </p:cNvPr>
          <p:cNvGraphicFramePr>
            <a:graphicFrameLocks noGrp="1"/>
          </p:cNvGraphicFramePr>
          <p:nvPr>
            <p:extLst>
              <p:ext uri="{D42A27DB-BD31-4B8C-83A1-F6EECF244321}">
                <p14:modId xmlns:p14="http://schemas.microsoft.com/office/powerpoint/2010/main" val="24765063"/>
              </p:ext>
            </p:extLst>
          </p:nvPr>
        </p:nvGraphicFramePr>
        <p:xfrm>
          <a:off x="481013" y="2217738"/>
          <a:ext cx="8181976" cy="820737"/>
        </p:xfrm>
        <a:graphic>
          <a:graphicData uri="http://schemas.openxmlformats.org/drawingml/2006/table">
            <a:tbl>
              <a:tblPr firstRow="1" bandRow="1">
                <a:effectLst/>
                <a:tableStyleId>{5C22544A-7EE6-4342-B048-85BDC9FD1C3A}</a:tableStyleId>
              </a:tblPr>
              <a:tblGrid>
                <a:gridCol w="2209079">
                  <a:extLst>
                    <a:ext uri="{9D8B030D-6E8A-4147-A177-3AD203B41FA5}">
                      <a16:colId xmlns:a16="http://schemas.microsoft.com/office/drawing/2014/main" val="20000"/>
                    </a:ext>
                  </a:extLst>
                </a:gridCol>
                <a:gridCol w="2236103">
                  <a:extLst>
                    <a:ext uri="{9D8B030D-6E8A-4147-A177-3AD203B41FA5}">
                      <a16:colId xmlns:a16="http://schemas.microsoft.com/office/drawing/2014/main" val="20001"/>
                    </a:ext>
                  </a:extLst>
                </a:gridCol>
                <a:gridCol w="2131578">
                  <a:extLst>
                    <a:ext uri="{9D8B030D-6E8A-4147-A177-3AD203B41FA5}">
                      <a16:colId xmlns:a16="http://schemas.microsoft.com/office/drawing/2014/main" val="20002"/>
                    </a:ext>
                  </a:extLst>
                </a:gridCol>
                <a:gridCol w="1605216">
                  <a:extLst>
                    <a:ext uri="{9D8B030D-6E8A-4147-A177-3AD203B41FA5}">
                      <a16:colId xmlns:a16="http://schemas.microsoft.com/office/drawing/2014/main" val="20003"/>
                    </a:ext>
                  </a:extLst>
                </a:gridCol>
              </a:tblGrid>
              <a:tr h="820737">
                <a:tc>
                  <a:txBody>
                    <a:bodyPr/>
                    <a:lstStyle/>
                    <a:p>
                      <a:pPr marL="0" marR="0" lvl="0" indent="0" algn="l" defTabSz="914400" rtl="0" eaLnBrk="1" fontAlgn="auto" latinLnBrk="0" hangingPunct="1">
                        <a:lnSpc>
                          <a:spcPct val="100000"/>
                        </a:lnSpc>
                        <a:spcBef>
                          <a:spcPct val="0"/>
                        </a:spcBef>
                        <a:spcAft>
                          <a:spcPts val="300"/>
                        </a:spcAft>
                        <a:buClrTx/>
                        <a:buSzTx/>
                        <a:buFontTx/>
                        <a:buNone/>
                        <a:defRPr/>
                      </a:pPr>
                      <a:r>
                        <a:rPr lang="en-US" sz="1100" b="1">
                          <a:solidFill>
                            <a:schemeClr val="tx1"/>
                          </a:solidFill>
                          <a:latin typeface="+mn-lt"/>
                        </a:rPr>
                        <a:t>Standard Lens Options</a:t>
                      </a:r>
                      <a:r>
                        <a:rPr lang="en-US" sz="1100" b="1" baseline="30000">
                          <a:solidFill>
                            <a:schemeClr val="tx1"/>
                          </a:solidFill>
                          <a:latin typeface="+mn-lt"/>
                        </a:rPr>
                        <a:t>2</a:t>
                      </a:r>
                      <a:endParaRPr lang="en-US" sz="1100" b="0" baseline="30000">
                        <a:solidFill>
                          <a:schemeClr val="tx1"/>
                        </a:solidFill>
                        <a:latin typeface="+mn-lt"/>
                      </a:endParaRPr>
                    </a:p>
                    <a:p>
                      <a:pPr marL="182880" indent="-137160">
                        <a:buFont typeface="Arial" panose="020B0604020202020204" pitchFamily="34" charset="0"/>
                        <a:buChar char="•"/>
                      </a:pPr>
                      <a:r>
                        <a:rPr kumimoji="0" lang="en-US" sz="1100" b="0" i="0" u="none" strike="noStrike" cap="none" normalizeH="0" baseline="0">
                          <a:ln>
                            <a:noFill/>
                          </a:ln>
                          <a:solidFill>
                            <a:schemeClr val="tx1"/>
                          </a:solidFill>
                          <a:effectLst/>
                          <a:latin typeface="+mn-lt"/>
                          <a:ea typeface="ヒラギノ角ゴ Pro W3" charset="-128"/>
                        </a:rPr>
                        <a:t>Ultraviolet coating</a:t>
                      </a:r>
                      <a:br>
                        <a:rPr kumimoji="0" lang="en-US" sz="1100" b="0" i="0" u="none" strike="noStrike" cap="none" normalizeH="0" baseline="0">
                          <a:ln>
                            <a:noFill/>
                          </a:ln>
                          <a:solidFill>
                            <a:schemeClr val="tx1"/>
                          </a:solidFill>
                          <a:effectLst/>
                          <a:latin typeface="+mn-lt"/>
                          <a:ea typeface="ヒラギノ角ゴ Pro W3" charset="-128"/>
                        </a:rPr>
                      </a:br>
                      <a:endParaRPr lang="en-US" sz="1100" b="0" i="0">
                        <a:solidFill>
                          <a:schemeClr val="tx1"/>
                        </a:solidFill>
                        <a:latin typeface="+mn-lt"/>
                      </a:endParaRPr>
                    </a:p>
                  </a:txBody>
                  <a:tcPr marL="91408" marR="91408" marT="45702" marB="457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0" kern="1200">
                          <a:solidFill>
                            <a:schemeClr val="tx1"/>
                          </a:solidFill>
                          <a:effectLst/>
                          <a:latin typeface="+mn-lt"/>
                          <a:ea typeface="+mn-ea"/>
                          <a:cs typeface="+mn-cs"/>
                        </a:rPr>
                        <a:t>Covered with no</a:t>
                      </a:r>
                      <a:r>
                        <a:rPr lang="en-US" sz="1100" b="0" kern="1200" baseline="0">
                          <a:solidFill>
                            <a:schemeClr val="tx1"/>
                          </a:solidFill>
                          <a:effectLst/>
                          <a:latin typeface="+mn-lt"/>
                          <a:ea typeface="+mn-ea"/>
                          <a:cs typeface="+mn-cs"/>
                        </a:rPr>
                        <a:t> copay</a:t>
                      </a:r>
                      <a:endParaRPr lang="en-US" sz="1100" b="0" kern="1200">
                        <a:solidFill>
                          <a:schemeClr val="tx1"/>
                        </a:solidFill>
                        <a:effectLst/>
                        <a:latin typeface="+mn-lt"/>
                        <a:ea typeface="+mn-ea"/>
                        <a:cs typeface="+mn-cs"/>
                      </a:endParaRPr>
                    </a:p>
                  </a:txBody>
                  <a:tcPr marL="91408" marR="91408" marT="45702" marB="457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a:r>
                        <a:rPr lang="en-US" sz="1100" b="0" kern="1200">
                          <a:solidFill>
                            <a:schemeClr val="tx1"/>
                          </a:solidFill>
                          <a:effectLst/>
                          <a:latin typeface="+mn-lt"/>
                          <a:ea typeface="+mn-ea"/>
                          <a:cs typeface="+mn-cs"/>
                        </a:rPr>
                        <a:t>Applied to the allowance for the applicable standard lenses ($30-$100)</a:t>
                      </a:r>
                    </a:p>
                  </a:txBody>
                  <a:tcPr marL="91408" marR="91408" marT="45702" marB="457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E4E5E5"/>
                    </a:solidFill>
                  </a:tcPr>
                </a:tc>
                <a:tc>
                  <a:txBody>
                    <a:bodyPr/>
                    <a:lstStyle/>
                    <a:p>
                      <a:pPr marL="0" marR="0" indent="0" algn="ctr" defTabSz="914400" rtl="0" eaLnBrk="1" fontAlgn="auto" latinLnBrk="0" hangingPunct="1">
                        <a:lnSpc>
                          <a:spcPct val="100000"/>
                        </a:lnSpc>
                        <a:spcBef>
                          <a:spcPct val="0"/>
                        </a:spcBef>
                        <a:spcAft>
                          <a:spcPct val="0"/>
                        </a:spcAft>
                        <a:buClrTx/>
                        <a:buSzTx/>
                        <a:buFontTx/>
                        <a:buNone/>
                        <a:defRPr/>
                      </a:pPr>
                      <a:r>
                        <a:rPr lang="en-US" sz="1100" b="0" kern="1200">
                          <a:solidFill>
                            <a:schemeClr val="tx1"/>
                          </a:solidFill>
                          <a:effectLst/>
                          <a:latin typeface="+mn-lt"/>
                          <a:ea typeface="+mn-ea"/>
                          <a:cs typeface="+mn-cs"/>
                        </a:rPr>
                        <a:t>Jan</a:t>
                      </a:r>
                      <a:r>
                        <a:rPr lang="en-US" sz="1100" b="0" kern="1200" baseline="0">
                          <a:solidFill>
                            <a:schemeClr val="tx1"/>
                          </a:solidFill>
                          <a:effectLst/>
                          <a:latin typeface="+mn-lt"/>
                          <a:ea typeface="+mn-ea"/>
                          <a:cs typeface="+mn-cs"/>
                        </a:rPr>
                        <a:t>uary 1 of odd</a:t>
                      </a:r>
                      <a:r>
                        <a:rPr lang="en-US" sz="1100" b="0" kern="1200">
                          <a:solidFill>
                            <a:schemeClr val="tx1"/>
                          </a:solidFill>
                          <a:effectLst/>
                          <a:latin typeface="+mn-lt"/>
                          <a:ea typeface="+mn-ea"/>
                          <a:cs typeface="+mn-cs"/>
                        </a:rPr>
                        <a:t> Calendar</a:t>
                      </a:r>
                      <a:r>
                        <a:rPr lang="en-US" sz="1100" b="0" kern="1200" baseline="0">
                          <a:solidFill>
                            <a:schemeClr val="tx1"/>
                          </a:solidFill>
                          <a:effectLst/>
                          <a:latin typeface="+mn-lt"/>
                          <a:ea typeface="+mn-ea"/>
                          <a:cs typeface="+mn-cs"/>
                        </a:rPr>
                        <a:t> Years</a:t>
                      </a:r>
                      <a:endParaRPr lang="en-US" sz="1100" b="0" kern="1200">
                        <a:solidFill>
                          <a:schemeClr val="tx1"/>
                        </a:solidFill>
                        <a:effectLst/>
                        <a:latin typeface="+mn-lt"/>
                        <a:ea typeface="+mn-ea"/>
                        <a:cs typeface="+mn-cs"/>
                      </a:endParaRPr>
                    </a:p>
                  </a:txBody>
                  <a:tcPr marL="91408" marR="91408" marT="45702" marB="457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D5D5D6"/>
                    </a:solidFill>
                  </a:tcPr>
                </a:tc>
                <a:extLst>
                  <a:ext uri="{0D108BD9-81ED-4DB2-BD59-A6C34878D82A}">
                    <a16:rowId xmlns:a16="http://schemas.microsoft.com/office/drawing/2014/main" val="10000"/>
                  </a:ext>
                </a:extLst>
              </a:tr>
            </a:tbl>
          </a:graphicData>
        </a:graphic>
      </p:graphicFrame>
      <p:pic>
        <p:nvPicPr>
          <p:cNvPr id="3" name="Picture 2">
            <a:extLst>
              <a:ext uri="{FF2B5EF4-FFF2-40B4-BE49-F238E27FC236}">
                <a16:creationId xmlns:a16="http://schemas.microsoft.com/office/drawing/2014/main" id="{E1904EB1-A52A-465E-AEC0-AFBF9A6ABE61}"/>
              </a:ext>
            </a:extLst>
          </p:cNvPr>
          <p:cNvPicPr>
            <a:picLocks noChangeAspect="1"/>
          </p:cNvPicPr>
          <p:nvPr/>
        </p:nvPicPr>
        <p:blipFill>
          <a:blip r:embed="rId7"/>
          <a:stretch>
            <a:fillRect/>
          </a:stretch>
        </p:blipFill>
        <p:spPr>
          <a:xfrm>
            <a:off x="69867" y="145698"/>
            <a:ext cx="8401016" cy="749873"/>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nodeType="after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animEffect transition="in" filter="fade">
                                      <p:cBhvr>
                                        <p:cTn id="9" dur="750"/>
                                        <p:tgtEl>
                                          <p:spTgt spid="4"/>
                                        </p:tgtEl>
                                      </p:cBhvr>
                                    </p:animEffect>
                                  </p:childTnLst>
                                </p:cTn>
                              </p:par>
                              <p:par>
                                <p:cTn id="10" presetID="53" presetClass="entr" presetSubtype="0" fill="hold" nodeType="withEffect">
                                  <p:stCondLst>
                                    <p:cond delay="250"/>
                                  </p:stCondLst>
                                  <p:childTnLst>
                                    <p:set>
                                      <p:cBhvr>
                                        <p:cTn id="11" dur="1" fill="hold">
                                          <p:stCondLst>
                                            <p:cond delay="0"/>
                                          </p:stCondLst>
                                        </p:cTn>
                                        <p:tgtEl>
                                          <p:spTgt spid="29"/>
                                        </p:tgtEl>
                                        <p:attrNameLst>
                                          <p:attrName>style.visibility</p:attrName>
                                        </p:attrNameLst>
                                      </p:cBhvr>
                                      <p:to>
                                        <p:strVal val="visible"/>
                                      </p:to>
                                    </p:set>
                                    <p:anim calcmode="lin" valueType="num">
                                      <p:cBhvr>
                                        <p:cTn id="12" dur="750" fill="hold"/>
                                        <p:tgtEl>
                                          <p:spTgt spid="29"/>
                                        </p:tgtEl>
                                        <p:attrNameLst>
                                          <p:attrName>ppt_w</p:attrName>
                                        </p:attrNameLst>
                                      </p:cBhvr>
                                      <p:tavLst>
                                        <p:tav tm="0">
                                          <p:val>
                                            <p:fltVal val="0"/>
                                          </p:val>
                                        </p:tav>
                                        <p:tav tm="100000">
                                          <p:val>
                                            <p:strVal val="#ppt_w"/>
                                          </p:val>
                                        </p:tav>
                                      </p:tavLst>
                                    </p:anim>
                                    <p:anim calcmode="lin" valueType="num">
                                      <p:cBhvr>
                                        <p:cTn id="13" dur="750" fill="hold"/>
                                        <p:tgtEl>
                                          <p:spTgt spid="29"/>
                                        </p:tgtEl>
                                        <p:attrNameLst>
                                          <p:attrName>ppt_h</p:attrName>
                                        </p:attrNameLst>
                                      </p:cBhvr>
                                      <p:tavLst>
                                        <p:tav tm="0">
                                          <p:val>
                                            <p:fltVal val="0"/>
                                          </p:val>
                                        </p:tav>
                                        <p:tav tm="100000">
                                          <p:val>
                                            <p:strVal val="#ppt_h"/>
                                          </p:val>
                                        </p:tav>
                                      </p:tavLst>
                                    </p:anim>
                                    <p:animEffect transition="in" filter="fade">
                                      <p:cBhvr>
                                        <p:cTn id="14" dur="750"/>
                                        <p:tgtEl>
                                          <p:spTgt spid="29"/>
                                        </p:tgtEl>
                                      </p:cBhvr>
                                    </p:animEffect>
                                  </p:childTnLst>
                                </p:cTn>
                              </p:par>
                              <p:par>
                                <p:cTn id="15" presetID="53" presetClass="entr" presetSubtype="0" fill="hold" nodeType="withEffect">
                                  <p:stCondLst>
                                    <p:cond delay="250"/>
                                  </p:stCondLst>
                                  <p:childTnLst>
                                    <p:set>
                                      <p:cBhvr>
                                        <p:cTn id="16" dur="1" fill="hold">
                                          <p:stCondLst>
                                            <p:cond delay="0"/>
                                          </p:stCondLst>
                                        </p:cTn>
                                        <p:tgtEl>
                                          <p:spTgt spid="31"/>
                                        </p:tgtEl>
                                        <p:attrNameLst>
                                          <p:attrName>style.visibility</p:attrName>
                                        </p:attrNameLst>
                                      </p:cBhvr>
                                      <p:to>
                                        <p:strVal val="visible"/>
                                      </p:to>
                                    </p:set>
                                    <p:anim calcmode="lin" valueType="num">
                                      <p:cBhvr>
                                        <p:cTn id="17" dur="750" fill="hold"/>
                                        <p:tgtEl>
                                          <p:spTgt spid="31"/>
                                        </p:tgtEl>
                                        <p:attrNameLst>
                                          <p:attrName>ppt_w</p:attrName>
                                        </p:attrNameLst>
                                      </p:cBhvr>
                                      <p:tavLst>
                                        <p:tav tm="0">
                                          <p:val>
                                            <p:fltVal val="0"/>
                                          </p:val>
                                        </p:tav>
                                        <p:tav tm="100000">
                                          <p:val>
                                            <p:strVal val="#ppt_w"/>
                                          </p:val>
                                        </p:tav>
                                      </p:tavLst>
                                    </p:anim>
                                    <p:anim calcmode="lin" valueType="num">
                                      <p:cBhvr>
                                        <p:cTn id="18" dur="750" fill="hold"/>
                                        <p:tgtEl>
                                          <p:spTgt spid="31"/>
                                        </p:tgtEl>
                                        <p:attrNameLst>
                                          <p:attrName>ppt_h</p:attrName>
                                        </p:attrNameLst>
                                      </p:cBhvr>
                                      <p:tavLst>
                                        <p:tav tm="0">
                                          <p:val>
                                            <p:fltVal val="0"/>
                                          </p:val>
                                        </p:tav>
                                        <p:tav tm="100000">
                                          <p:val>
                                            <p:strVal val="#ppt_h"/>
                                          </p:val>
                                        </p:tav>
                                      </p:tavLst>
                                    </p:anim>
                                    <p:animEffect transition="in" filter="fade">
                                      <p:cBhvr>
                                        <p:cTn id="19" dur="750"/>
                                        <p:tgtEl>
                                          <p:spTgt spid="31"/>
                                        </p:tgtEl>
                                      </p:cBhvr>
                                    </p:animEffect>
                                  </p:childTnLst>
                                </p:cTn>
                              </p:par>
                              <p:par>
                                <p:cTn id="20" presetID="53" presetClass="entr" presetSubtype="0" fill="hold" nodeType="withEffect">
                                  <p:stCondLst>
                                    <p:cond delay="250"/>
                                  </p:stCondLst>
                                  <p:childTnLst>
                                    <p:set>
                                      <p:cBhvr>
                                        <p:cTn id="21" dur="1" fill="hold">
                                          <p:stCondLst>
                                            <p:cond delay="0"/>
                                          </p:stCondLst>
                                        </p:cTn>
                                        <p:tgtEl>
                                          <p:spTgt spid="33"/>
                                        </p:tgtEl>
                                        <p:attrNameLst>
                                          <p:attrName>style.visibility</p:attrName>
                                        </p:attrNameLst>
                                      </p:cBhvr>
                                      <p:to>
                                        <p:strVal val="visible"/>
                                      </p:to>
                                    </p:set>
                                    <p:anim calcmode="lin" valueType="num">
                                      <p:cBhvr>
                                        <p:cTn id="22" dur="750" fill="hold"/>
                                        <p:tgtEl>
                                          <p:spTgt spid="33"/>
                                        </p:tgtEl>
                                        <p:attrNameLst>
                                          <p:attrName>ppt_w</p:attrName>
                                        </p:attrNameLst>
                                      </p:cBhvr>
                                      <p:tavLst>
                                        <p:tav tm="0">
                                          <p:val>
                                            <p:fltVal val="0"/>
                                          </p:val>
                                        </p:tav>
                                        <p:tav tm="100000">
                                          <p:val>
                                            <p:strVal val="#ppt_w"/>
                                          </p:val>
                                        </p:tav>
                                      </p:tavLst>
                                    </p:anim>
                                    <p:anim calcmode="lin" valueType="num">
                                      <p:cBhvr>
                                        <p:cTn id="23" dur="750" fill="hold"/>
                                        <p:tgtEl>
                                          <p:spTgt spid="33"/>
                                        </p:tgtEl>
                                        <p:attrNameLst>
                                          <p:attrName>ppt_h</p:attrName>
                                        </p:attrNameLst>
                                      </p:cBhvr>
                                      <p:tavLst>
                                        <p:tav tm="0">
                                          <p:val>
                                            <p:fltVal val="0"/>
                                          </p:val>
                                        </p:tav>
                                        <p:tav tm="100000">
                                          <p:val>
                                            <p:strVal val="#ppt_h"/>
                                          </p:val>
                                        </p:tav>
                                      </p:tavLst>
                                    </p:anim>
                                    <p:animEffect transition="in" filter="fade">
                                      <p:cBhvr>
                                        <p:cTn id="24" dur="750"/>
                                        <p:tgtEl>
                                          <p:spTgt spid="33"/>
                                        </p:tgtEl>
                                      </p:cBhvr>
                                    </p:animEffect>
                                  </p:childTnLst>
                                </p:cTn>
                              </p:par>
                              <p:par>
                                <p:cTn id="25" presetID="42"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1000"/>
                                        <p:tgtEl>
                                          <p:spTgt spid="27"/>
                                        </p:tgtEl>
                                      </p:cBhvr>
                                    </p:animEffect>
                                    <p:anim calcmode="lin" valueType="num">
                                      <p:cBhvr>
                                        <p:cTn id="28" dur="1000" fill="hold"/>
                                        <p:tgtEl>
                                          <p:spTgt spid="27"/>
                                        </p:tgtEl>
                                        <p:attrNameLst>
                                          <p:attrName>ppt_x</p:attrName>
                                        </p:attrNameLst>
                                      </p:cBhvr>
                                      <p:tavLst>
                                        <p:tav tm="0">
                                          <p:val>
                                            <p:strVal val="#ppt_x"/>
                                          </p:val>
                                        </p:tav>
                                        <p:tav tm="100000">
                                          <p:val>
                                            <p:strVal val="#ppt_x"/>
                                          </p:val>
                                        </p:tav>
                                      </p:tavLst>
                                    </p:anim>
                                    <p:anim calcmode="lin" valueType="num">
                                      <p:cBhvr>
                                        <p:cTn id="29" dur="1000" fill="hold"/>
                                        <p:tgtEl>
                                          <p:spTgt spid="27"/>
                                        </p:tgtEl>
                                        <p:attrNameLst>
                                          <p:attrName>ppt_y</p:attrName>
                                        </p:attrNameLst>
                                      </p:cBhvr>
                                      <p:tavLst>
                                        <p:tav tm="0">
                                          <p:val>
                                            <p:strVal val="#ppt_y+.1"/>
                                          </p:val>
                                        </p:tav>
                                        <p:tav tm="100000">
                                          <p:val>
                                            <p:strVal val="#ppt_y"/>
                                          </p:val>
                                        </p:tav>
                                      </p:tavLst>
                                    </p:anim>
                                  </p:childTnLst>
                                </p:cTn>
                              </p:par>
                            </p:childTnLst>
                          </p:cTn>
                        </p:par>
                        <p:par>
                          <p:cTn id="30" fill="hold" nodeType="afterGroup">
                            <p:stCondLst>
                              <p:cond delay="1000"/>
                            </p:stCondLst>
                            <p:childTnLst>
                              <p:par>
                                <p:cTn id="31" presetID="42" presetClass="entr" presetSubtype="0" fill="hold" nodeType="afterEffect">
                                  <p:stCondLst>
                                    <p:cond delay="75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childTnLst>
                          </p:cTn>
                        </p:par>
                        <p:par>
                          <p:cTn id="36" fill="hold" nodeType="afterGroup">
                            <p:stCondLst>
                              <p:cond delay="2750"/>
                            </p:stCondLst>
                            <p:childTnLst>
                              <p:par>
                                <p:cTn id="37" presetID="42" presetClass="entr" presetSubtype="0" fill="hold" nodeType="afterEffect">
                                  <p:stCondLst>
                                    <p:cond delay="75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anim calcmode="lin" valueType="num">
                                      <p:cBhvr>
                                        <p:cTn id="40" dur="1000" fill="hold"/>
                                        <p:tgtEl>
                                          <p:spTgt spid="13"/>
                                        </p:tgtEl>
                                        <p:attrNameLst>
                                          <p:attrName>ppt_x</p:attrName>
                                        </p:attrNameLst>
                                      </p:cBhvr>
                                      <p:tavLst>
                                        <p:tav tm="0">
                                          <p:val>
                                            <p:strVal val="#ppt_x"/>
                                          </p:val>
                                        </p:tav>
                                        <p:tav tm="100000">
                                          <p:val>
                                            <p:strVal val="#ppt_x"/>
                                          </p:val>
                                        </p:tav>
                                      </p:tavLst>
                                    </p:anim>
                                    <p:anim calcmode="lin" valueType="num">
                                      <p:cBhvr>
                                        <p:cTn id="41" dur="1000" fill="hold"/>
                                        <p:tgtEl>
                                          <p:spTgt spid="13"/>
                                        </p:tgtEl>
                                        <p:attrNameLst>
                                          <p:attrName>ppt_y</p:attrName>
                                        </p:attrNameLst>
                                      </p:cBhvr>
                                      <p:tavLst>
                                        <p:tav tm="0">
                                          <p:val>
                                            <p:strVal val="#ppt_y+.1"/>
                                          </p:val>
                                        </p:tav>
                                        <p:tav tm="100000">
                                          <p:val>
                                            <p:strVal val="#ppt_y"/>
                                          </p:val>
                                        </p:tav>
                                      </p:tavLst>
                                    </p:anim>
                                  </p:childTnLst>
                                </p:cTn>
                              </p:par>
                            </p:childTnLst>
                          </p:cTn>
                        </p:par>
                        <p:par>
                          <p:cTn id="42" fill="hold" nodeType="afterGroup">
                            <p:stCondLst>
                              <p:cond delay="4500"/>
                            </p:stCondLst>
                            <p:childTnLst>
                              <p:par>
                                <p:cTn id="43" presetID="42" presetClass="entr" presetSubtype="0" fill="hold" nodeType="afterEffect">
                                  <p:stCondLst>
                                    <p:cond delay="75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nodeType="afterGroup">
                            <p:stCondLst>
                              <p:cond delay="6250"/>
                            </p:stCondLst>
                            <p:childTnLst>
                              <p:par>
                                <p:cTn id="49" presetID="42" presetClass="entr" presetSubtype="0" fill="hold" nodeType="afterEffect">
                                  <p:stCondLst>
                                    <p:cond delay="75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481AC019-63D7-4164-B60C-8A26EB6A966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46163" y="1055688"/>
            <a:ext cx="917575"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7" name="Table 26">
            <a:extLst>
              <a:ext uri="{FF2B5EF4-FFF2-40B4-BE49-F238E27FC236}">
                <a16:creationId xmlns:a16="http://schemas.microsoft.com/office/drawing/2014/main" id="{09548C07-B0FE-4FD5-90D1-0BF5CC15BDF2}"/>
              </a:ext>
            </a:extLst>
          </p:cNvPr>
          <p:cNvGraphicFramePr>
            <a:graphicFrameLocks noGrp="1"/>
          </p:cNvGraphicFramePr>
          <p:nvPr>
            <p:extLst>
              <p:ext uri="{D42A27DB-BD31-4B8C-83A1-F6EECF244321}">
                <p14:modId xmlns:p14="http://schemas.microsoft.com/office/powerpoint/2010/main" val="2450388707"/>
              </p:ext>
            </p:extLst>
          </p:nvPr>
        </p:nvGraphicFramePr>
        <p:xfrm>
          <a:off x="479425" y="2035175"/>
          <a:ext cx="8183562" cy="457200"/>
        </p:xfrm>
        <a:graphic>
          <a:graphicData uri="http://schemas.openxmlformats.org/drawingml/2006/table">
            <a:tbl>
              <a:tblPr firstRow="1" bandRow="1">
                <a:effectLst/>
              </a:tblPr>
              <a:tblGrid>
                <a:gridCol w="2209507">
                  <a:extLst>
                    <a:ext uri="{9D8B030D-6E8A-4147-A177-3AD203B41FA5}">
                      <a16:colId xmlns:a16="http://schemas.microsoft.com/office/drawing/2014/main" val="20000"/>
                    </a:ext>
                  </a:extLst>
                </a:gridCol>
                <a:gridCol w="2236537">
                  <a:extLst>
                    <a:ext uri="{9D8B030D-6E8A-4147-A177-3AD203B41FA5}">
                      <a16:colId xmlns:a16="http://schemas.microsoft.com/office/drawing/2014/main" val="20001"/>
                    </a:ext>
                  </a:extLst>
                </a:gridCol>
                <a:gridCol w="2131991">
                  <a:extLst>
                    <a:ext uri="{9D8B030D-6E8A-4147-A177-3AD203B41FA5}">
                      <a16:colId xmlns:a16="http://schemas.microsoft.com/office/drawing/2014/main" val="20002"/>
                    </a:ext>
                  </a:extLst>
                </a:gridCol>
                <a:gridCol w="1605527">
                  <a:extLst>
                    <a:ext uri="{9D8B030D-6E8A-4147-A177-3AD203B41FA5}">
                      <a16:colId xmlns:a16="http://schemas.microsoft.com/office/drawing/2014/main" val="20003"/>
                    </a:ext>
                  </a:extLst>
                </a:gridCol>
              </a:tblGrid>
              <a:tr h="45720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spcAft>
                          <a:spcPts val="300"/>
                        </a:spcAft>
                      </a:pPr>
                      <a:r>
                        <a:rPr lang="en-US" sz="1200" b="1" i="0">
                          <a:solidFill>
                            <a:schemeClr val="tx1"/>
                          </a:solidFill>
                          <a:latin typeface="+mn-lt"/>
                        </a:rPr>
                        <a:t>Benefit Type (Adult)</a:t>
                      </a:r>
                    </a:p>
                  </a:txBody>
                  <a:tcPr marL="91426" marR="9142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4CE4E"/>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200" b="1" kern="1200">
                          <a:solidFill>
                            <a:schemeClr val="tx1"/>
                          </a:solidFill>
                          <a:effectLst/>
                          <a:latin typeface="+mn-lt"/>
                          <a:ea typeface="+mn-ea"/>
                          <a:cs typeface="+mn-cs"/>
                        </a:rPr>
                        <a:t>In-Network</a:t>
                      </a:r>
                    </a:p>
                    <a:p>
                      <a:pPr algn="ctr"/>
                      <a:r>
                        <a:rPr lang="en-US" sz="1200" b="1" kern="1200">
                          <a:solidFill>
                            <a:schemeClr val="tx1"/>
                          </a:solidFill>
                          <a:effectLst/>
                          <a:latin typeface="+mn-lt"/>
                          <a:ea typeface="+mn-ea"/>
                          <a:cs typeface="+mn-cs"/>
                        </a:rPr>
                        <a:t>Member Pays</a:t>
                      </a:r>
                    </a:p>
                  </a:txBody>
                  <a:tcPr marL="91426" marR="9142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4CE4E"/>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200" b="1" kern="1200">
                          <a:solidFill>
                            <a:schemeClr val="tx1"/>
                          </a:solidFill>
                          <a:effectLst/>
                          <a:latin typeface="+mn-lt"/>
                          <a:ea typeface="+mn-ea"/>
                          <a:cs typeface="+mn-cs"/>
                        </a:rPr>
                        <a:t>Out-of-Network Reimbursement</a:t>
                      </a:r>
                      <a:r>
                        <a:rPr lang="en-US" sz="1200" b="1" kern="1200" baseline="30000">
                          <a:solidFill>
                            <a:schemeClr val="tx1"/>
                          </a:solidFill>
                          <a:effectLst/>
                          <a:latin typeface="+mn-lt"/>
                          <a:ea typeface="+mn-ea"/>
                          <a:cs typeface="+mn-cs"/>
                        </a:rPr>
                        <a:t>4</a:t>
                      </a:r>
                    </a:p>
                  </a:txBody>
                  <a:tcPr marL="91426" marR="9142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4CE4E"/>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200" b="1" kern="1200">
                          <a:solidFill>
                            <a:schemeClr val="tx1"/>
                          </a:solidFill>
                          <a:effectLst/>
                          <a:latin typeface="+mn-lt"/>
                          <a:ea typeface="+mn-ea"/>
                          <a:cs typeface="+mn-cs"/>
                        </a:rPr>
                        <a:t>Benefits Renew</a:t>
                      </a:r>
                    </a:p>
                  </a:txBody>
                  <a:tcPr marL="91426" marR="9142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4CE4E"/>
                    </a:solidFill>
                  </a:tcPr>
                </a:tc>
                <a:extLst>
                  <a:ext uri="{0D108BD9-81ED-4DB2-BD59-A6C34878D82A}">
                    <a16:rowId xmlns:a16="http://schemas.microsoft.com/office/drawing/2014/main" val="10000"/>
                  </a:ext>
                </a:extLst>
              </a:tr>
            </a:tbl>
          </a:graphicData>
        </a:graphic>
      </p:graphicFrame>
      <p:pic>
        <p:nvPicPr>
          <p:cNvPr id="4" name="Picture 3" descr="A close up of a logo  Description automatically generated">
            <a:extLst>
              <a:ext uri="{FF2B5EF4-FFF2-40B4-BE49-F238E27FC236}">
                <a16:creationId xmlns:a16="http://schemas.microsoft.com/office/drawing/2014/main" id="{26D13074-534B-4919-9F15-19314C28066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491413" y="1123950"/>
            <a:ext cx="752475"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a:extLst>
              <a:ext uri="{FF2B5EF4-FFF2-40B4-BE49-F238E27FC236}">
                <a16:creationId xmlns:a16="http://schemas.microsoft.com/office/drawing/2014/main" id="{42A31D7D-E7CD-4DB6-BE97-9150559DB55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305175" y="966788"/>
            <a:ext cx="976313"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descr="A close up of a sign  Description automatically generated">
            <a:extLst>
              <a:ext uri="{FF2B5EF4-FFF2-40B4-BE49-F238E27FC236}">
                <a16:creationId xmlns:a16="http://schemas.microsoft.com/office/drawing/2014/main" id="{3E487842-37CE-4E71-BCC9-CBDDFCC4B017}"/>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5567363" y="1095375"/>
            <a:ext cx="752475"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5" name="Table 14">
            <a:extLst>
              <a:ext uri="{FF2B5EF4-FFF2-40B4-BE49-F238E27FC236}">
                <a16:creationId xmlns:a16="http://schemas.microsoft.com/office/drawing/2014/main" id="{D8A8CC47-2C42-46EF-A469-97802405C4E4}"/>
              </a:ext>
            </a:extLst>
          </p:cNvPr>
          <p:cNvGraphicFramePr>
            <a:graphicFrameLocks noGrp="1"/>
          </p:cNvGraphicFramePr>
          <p:nvPr>
            <p:extLst>
              <p:ext uri="{D42A27DB-BD31-4B8C-83A1-F6EECF244321}">
                <p14:modId xmlns:p14="http://schemas.microsoft.com/office/powerpoint/2010/main" val="2914783359"/>
              </p:ext>
            </p:extLst>
          </p:nvPr>
        </p:nvGraphicFramePr>
        <p:xfrm>
          <a:off x="468313" y="4411663"/>
          <a:ext cx="8183562" cy="1477962"/>
        </p:xfrm>
        <a:graphic>
          <a:graphicData uri="http://schemas.openxmlformats.org/drawingml/2006/table">
            <a:tbl>
              <a:tblPr firstRow="1" bandRow="1">
                <a:effectLst/>
                <a:tableStyleId>{5C22544A-7EE6-4342-B048-85BDC9FD1C3A}</a:tableStyleId>
              </a:tblPr>
              <a:tblGrid>
                <a:gridCol w="2211330">
                  <a:extLst>
                    <a:ext uri="{9D8B030D-6E8A-4147-A177-3AD203B41FA5}">
                      <a16:colId xmlns:a16="http://schemas.microsoft.com/office/drawing/2014/main" val="20000"/>
                    </a:ext>
                  </a:extLst>
                </a:gridCol>
                <a:gridCol w="5972232">
                  <a:extLst>
                    <a:ext uri="{9D8B030D-6E8A-4147-A177-3AD203B41FA5}">
                      <a16:colId xmlns:a16="http://schemas.microsoft.com/office/drawing/2014/main" val="20001"/>
                    </a:ext>
                  </a:extLst>
                </a:gridCol>
              </a:tblGrid>
              <a:tr h="1477962">
                <a:tc>
                  <a:txBody>
                    <a:bodyPr/>
                    <a:lstStyle/>
                    <a:p>
                      <a:pPr marL="182880" indent="-137160">
                        <a:spcAft>
                          <a:spcPts val="600"/>
                        </a:spcAft>
                        <a:buFont typeface="Arial" panose="020B0604020202020204" pitchFamily="34" charset="0"/>
                        <a:buChar char="•"/>
                      </a:pPr>
                      <a:r>
                        <a:rPr kumimoji="0" lang="en-US" sz="1100" b="0" i="0" u="none" strike="noStrike" cap="none" normalizeH="0" baseline="0">
                          <a:ln>
                            <a:noFill/>
                          </a:ln>
                          <a:solidFill>
                            <a:schemeClr val="tx1"/>
                          </a:solidFill>
                          <a:effectLst/>
                          <a:latin typeface="+mn-lt"/>
                          <a:ea typeface="ヒラギノ角ゴ Pro W3" charset="-128"/>
                        </a:rPr>
                        <a:t>Additional lens enhancements</a:t>
                      </a:r>
                      <a:r>
                        <a:rPr kumimoji="0" lang="en-US" sz="1100" b="0" i="0" u="none" strike="noStrike" cap="none" normalizeH="0" baseline="30000">
                          <a:ln>
                            <a:noFill/>
                          </a:ln>
                          <a:solidFill>
                            <a:schemeClr val="tx1"/>
                          </a:solidFill>
                          <a:effectLst/>
                          <a:latin typeface="+mn-lt"/>
                          <a:ea typeface="ヒラギノ角ゴ Pro W3" charset="-128"/>
                        </a:rPr>
                        <a:t>2</a:t>
                      </a:r>
                    </a:p>
                    <a:p>
                      <a:pPr marL="182880" indent="-137160">
                        <a:spcAft>
                          <a:spcPts val="600"/>
                        </a:spcAft>
                        <a:buFont typeface="Arial" panose="020B0604020202020204" pitchFamily="34" charset="0"/>
                        <a:buChar char="•"/>
                      </a:pPr>
                      <a:r>
                        <a:rPr kumimoji="0" lang="en-US" sz="1100" b="0" i="0" u="none" strike="noStrike" cap="none" normalizeH="0" baseline="0">
                          <a:ln>
                            <a:noFill/>
                          </a:ln>
                          <a:solidFill>
                            <a:schemeClr val="tx1"/>
                          </a:solidFill>
                          <a:effectLst/>
                          <a:latin typeface="+mn-lt"/>
                          <a:ea typeface="ヒラギノ角ゴ Pro W3" charset="-128"/>
                        </a:rPr>
                        <a:t>Additional discounts on </a:t>
                      </a:r>
                      <a:br>
                        <a:rPr kumimoji="0" lang="en-US" sz="1100" b="0" i="0" u="none" strike="noStrike" cap="none" normalizeH="0" baseline="0">
                          <a:ln>
                            <a:noFill/>
                          </a:ln>
                          <a:solidFill>
                            <a:schemeClr val="tx1"/>
                          </a:solidFill>
                          <a:effectLst/>
                          <a:latin typeface="+mn-lt"/>
                          <a:ea typeface="ヒラギノ角ゴ Pro W3" charset="-128"/>
                        </a:rPr>
                      </a:br>
                      <a:r>
                        <a:rPr kumimoji="0" lang="en-US" sz="1100" b="0" i="0" u="none" strike="noStrike" cap="none" normalizeH="0" baseline="0">
                          <a:ln>
                            <a:noFill/>
                          </a:ln>
                          <a:solidFill>
                            <a:schemeClr val="tx1"/>
                          </a:solidFill>
                          <a:effectLst/>
                          <a:latin typeface="+mn-lt"/>
                          <a:ea typeface="ヒラギノ角ゴ Pro W3" charset="-128"/>
                        </a:rPr>
                        <a:t>glasses and sunglasses</a:t>
                      </a:r>
                    </a:p>
                    <a:p>
                      <a:pPr marL="182880" marR="0" lvl="0" indent="-137160" algn="l" defTabSz="914400" rtl="0" eaLnBrk="1" fontAlgn="auto" latinLnBrk="0" hangingPunct="1">
                        <a:lnSpc>
                          <a:spcPct val="100000"/>
                        </a:lnSpc>
                        <a:spcBef>
                          <a:spcPct val="0"/>
                        </a:spcBef>
                        <a:spcAft>
                          <a:spcPts val="600"/>
                        </a:spcAft>
                        <a:buClrTx/>
                        <a:buSzTx/>
                        <a:buFont typeface="Arial" panose="020B0604020202020204" pitchFamily="34" charset="0"/>
                        <a:buChar char="•"/>
                        <a:defRPr/>
                      </a:pPr>
                      <a:r>
                        <a:rPr kumimoji="0" lang="en-US" sz="1100" b="0" i="0" u="none" strike="noStrike" cap="none" normalizeH="0" baseline="0">
                          <a:ln>
                            <a:noFill/>
                          </a:ln>
                          <a:solidFill>
                            <a:schemeClr val="tx1"/>
                          </a:solidFill>
                          <a:effectLst/>
                          <a:latin typeface="+mn-lt"/>
                          <a:ea typeface="ヒラギノ角ゴ Pro W3" charset="-128"/>
                        </a:rPr>
                        <a:t>Laser vision correction</a:t>
                      </a:r>
                      <a:r>
                        <a:rPr kumimoji="0" lang="en-US" sz="1100" b="0" i="0" u="none" strike="noStrike" cap="none" normalizeH="0" baseline="30000">
                          <a:ln>
                            <a:noFill/>
                          </a:ln>
                          <a:solidFill>
                            <a:schemeClr val="tx1"/>
                          </a:solidFill>
                          <a:effectLst/>
                          <a:latin typeface="+mn-lt"/>
                          <a:ea typeface="ヒラギノ角ゴ Pro W3" charset="-128"/>
                        </a:rPr>
                        <a:t>3</a:t>
                      </a:r>
                    </a:p>
                    <a:p>
                      <a:pPr marL="45720" indent="0">
                        <a:spcAft>
                          <a:spcPts val="600"/>
                        </a:spcAft>
                        <a:buFont typeface="Wingdings" pitchFamily="2" charset="2"/>
                        <a:buNone/>
                      </a:pPr>
                      <a:endParaRPr kumimoji="0" lang="en-US" sz="1100" b="0" i="0" u="none" strike="noStrike" cap="none" normalizeH="0" baseline="0">
                        <a:ln>
                          <a:noFill/>
                        </a:ln>
                        <a:solidFill>
                          <a:schemeClr val="tx1"/>
                        </a:solidFill>
                        <a:effectLst/>
                        <a:latin typeface="+mn-lt"/>
                        <a:ea typeface="ヒラギノ角ゴ Pro W3" charset="-128"/>
                      </a:endParaRPr>
                    </a:p>
                  </a:txBody>
                  <a:tcPr marL="91443" marR="91443" marT="45729" marB="4572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2880" indent="-137160">
                        <a:spcAft>
                          <a:spcPts val="600"/>
                        </a:spcAft>
                        <a:buClr>
                          <a:schemeClr val="tx1"/>
                        </a:buClr>
                        <a:buFont typeface="Arial" panose="020B0604020202020204" pitchFamily="34" charset="0"/>
                        <a:buChar char="•"/>
                      </a:pPr>
                      <a:r>
                        <a:rPr kumimoji="0" lang="en-US" sz="1100" b="0" i="0" u="none" strike="noStrike" cap="none" normalizeH="0" baseline="0">
                          <a:ln>
                            <a:noFill/>
                          </a:ln>
                          <a:solidFill>
                            <a:schemeClr val="tx1"/>
                          </a:solidFill>
                          <a:effectLst/>
                          <a:latin typeface="+mn-lt"/>
                          <a:ea typeface="ヒラギノ角ゴ Pro W3" charset="-128"/>
                        </a:rPr>
                        <a:t>Average 20-25% savings on all other lens enhancements</a:t>
                      </a:r>
                    </a:p>
                    <a:p>
                      <a:pPr marL="182880" indent="-137160">
                        <a:spcAft>
                          <a:spcPts val="600"/>
                        </a:spcAft>
                        <a:buClr>
                          <a:schemeClr val="tx1"/>
                        </a:buClr>
                        <a:buFont typeface="Arial" panose="020B0604020202020204" pitchFamily="34" charset="0"/>
                        <a:buChar char="•"/>
                      </a:pPr>
                      <a:r>
                        <a:rPr kumimoji="0" lang="en-US" sz="1100" b="0" i="0" u="none" strike="noStrike" cap="none" normalizeH="0" baseline="0">
                          <a:ln>
                            <a:noFill/>
                          </a:ln>
                          <a:solidFill>
                            <a:schemeClr val="tx1"/>
                          </a:solidFill>
                          <a:effectLst/>
                          <a:latin typeface="+mn-lt"/>
                          <a:ea typeface="ヒラギノ角ゴ Pro W3" charset="-128"/>
                        </a:rPr>
                        <a:t>20% discount off the cost for additional pairs of prescription glasses and non-prescription </a:t>
                      </a:r>
                      <a:br>
                        <a:rPr kumimoji="0" lang="en-US" sz="1100" b="0" i="0" u="none" strike="noStrike" cap="none" normalizeH="0" baseline="0">
                          <a:ln>
                            <a:noFill/>
                          </a:ln>
                          <a:solidFill>
                            <a:schemeClr val="tx1"/>
                          </a:solidFill>
                          <a:effectLst/>
                          <a:latin typeface="+mn-lt"/>
                          <a:ea typeface="ヒラギノ角ゴ Pro W3" charset="-128"/>
                        </a:rPr>
                      </a:br>
                      <a:r>
                        <a:rPr kumimoji="0" lang="en-US" sz="1100" b="0" i="0" u="none" strike="noStrike" cap="none" normalizeH="0" baseline="0">
                          <a:ln>
                            <a:noFill/>
                          </a:ln>
                          <a:solidFill>
                            <a:schemeClr val="tx1"/>
                          </a:solidFill>
                          <a:effectLst/>
                          <a:latin typeface="+mn-lt"/>
                          <a:ea typeface="ヒラギノ角ゴ Pro W3" charset="-128"/>
                        </a:rPr>
                        <a:t>sunglasses, including lens options.</a:t>
                      </a:r>
                    </a:p>
                    <a:p>
                      <a:pPr marL="182880" indent="-137160">
                        <a:spcAft>
                          <a:spcPts val="600"/>
                        </a:spcAft>
                        <a:buClr>
                          <a:schemeClr val="tx1"/>
                        </a:buClr>
                        <a:buFont typeface="Arial" panose="020B0604020202020204" pitchFamily="34" charset="0"/>
                        <a:buChar char="•"/>
                      </a:pPr>
                      <a:r>
                        <a:rPr kumimoji="0" lang="en-US" sz="1100" b="0" i="0" u="none" strike="noStrike" cap="none" normalizeH="0" baseline="0">
                          <a:ln>
                            <a:noFill/>
                          </a:ln>
                          <a:solidFill>
                            <a:schemeClr val="tx1"/>
                          </a:solidFill>
                          <a:effectLst/>
                          <a:latin typeface="+mn-lt"/>
                          <a:ea typeface="ヒラギノ角ゴ Pro W3" charset="-128"/>
                        </a:rPr>
                        <a:t>Discounts averaging 15% off the regular price or 5% off a promotional offer for laser </a:t>
                      </a:r>
                      <a:br>
                        <a:rPr kumimoji="0" lang="en-US" sz="1100" b="0" i="0" u="none" strike="noStrike" cap="none" normalizeH="0" baseline="0">
                          <a:ln>
                            <a:noFill/>
                          </a:ln>
                          <a:solidFill>
                            <a:schemeClr val="tx1"/>
                          </a:solidFill>
                          <a:effectLst/>
                          <a:latin typeface="+mn-lt"/>
                          <a:ea typeface="ヒラギノ角ゴ Pro W3" charset="-128"/>
                        </a:rPr>
                      </a:br>
                      <a:r>
                        <a:rPr kumimoji="0" lang="en-US" sz="1100" b="0" i="0" u="none" strike="noStrike" cap="none" normalizeH="0" baseline="0">
                          <a:ln>
                            <a:noFill/>
                          </a:ln>
                          <a:solidFill>
                            <a:schemeClr val="tx1"/>
                          </a:solidFill>
                          <a:effectLst/>
                          <a:latin typeface="+mn-lt"/>
                          <a:ea typeface="ヒラギノ角ゴ Pro W3" charset="-128"/>
                        </a:rPr>
                        <a:t>surgery including PRK, LASIK, and Custom LASIK. Discounts only available from </a:t>
                      </a:r>
                      <a:br>
                        <a:rPr kumimoji="0" lang="en-US" sz="1100" b="0" i="0" u="none" strike="noStrike" cap="none" normalizeH="0" baseline="0">
                          <a:ln>
                            <a:noFill/>
                          </a:ln>
                          <a:solidFill>
                            <a:schemeClr val="tx1"/>
                          </a:solidFill>
                          <a:effectLst/>
                          <a:latin typeface="+mn-lt"/>
                          <a:ea typeface="ヒラギノ角ゴ Pro W3" charset="-128"/>
                        </a:rPr>
                      </a:br>
                      <a:r>
                        <a:rPr kumimoji="0" lang="en-US" sz="1100" b="0" i="0" u="none" strike="noStrike" cap="none" normalizeH="0" baseline="0">
                          <a:ln>
                            <a:noFill/>
                          </a:ln>
                          <a:solidFill>
                            <a:schemeClr val="tx1"/>
                          </a:solidFill>
                          <a:effectLst/>
                          <a:latin typeface="+mn-lt"/>
                          <a:ea typeface="ヒラギノ角ゴ Pro W3" charset="-128"/>
                        </a:rPr>
                        <a:t>MetLife</a:t>
                      </a:r>
                      <a:r>
                        <a:rPr kumimoji="0" lang="en-US" sz="1100" b="0" i="0" u="none" strike="noStrike" cap="none" normalizeH="0" baseline="0">
                          <a:ln>
                            <a:noFill/>
                          </a:ln>
                          <a:solidFill>
                            <a:srgbClr val="FF0000"/>
                          </a:solidFill>
                          <a:effectLst/>
                          <a:latin typeface="+mn-lt"/>
                          <a:ea typeface="ヒラギノ角ゴ Pro W3" charset="-128"/>
                        </a:rPr>
                        <a:t> </a:t>
                      </a:r>
                      <a:r>
                        <a:rPr kumimoji="0" lang="en-US" sz="1100" b="0" i="0" u="none" strike="noStrike" cap="none" normalizeH="0" baseline="0">
                          <a:ln>
                            <a:noFill/>
                          </a:ln>
                          <a:solidFill>
                            <a:schemeClr val="tx1"/>
                          </a:solidFill>
                          <a:effectLst/>
                          <a:latin typeface="+mn-lt"/>
                          <a:ea typeface="ヒラギノ角ゴ Pro W3" charset="-128"/>
                        </a:rPr>
                        <a:t>participating facilities.</a:t>
                      </a:r>
                    </a:p>
                  </a:txBody>
                  <a:tcPr marL="91443" marR="91443" marT="45729" marB="4572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extLst>
                  <a:ext uri="{0D108BD9-81ED-4DB2-BD59-A6C34878D82A}">
                    <a16:rowId xmlns:a16="http://schemas.microsoft.com/office/drawing/2014/main" val="10000"/>
                  </a:ext>
                </a:extLst>
              </a:tr>
            </a:tbl>
          </a:graphicData>
        </a:graphic>
      </p:graphicFrame>
      <p:graphicFrame>
        <p:nvGraphicFramePr>
          <p:cNvPr id="16" name="Table 15">
            <a:extLst>
              <a:ext uri="{FF2B5EF4-FFF2-40B4-BE49-F238E27FC236}">
                <a16:creationId xmlns:a16="http://schemas.microsoft.com/office/drawing/2014/main" id="{5A4F85AE-0B2A-45E4-BA26-44487DF4F07A}"/>
              </a:ext>
            </a:extLst>
          </p:cNvPr>
          <p:cNvGraphicFramePr>
            <a:graphicFrameLocks noGrp="1"/>
          </p:cNvGraphicFramePr>
          <p:nvPr>
            <p:extLst>
              <p:ext uri="{D42A27DB-BD31-4B8C-83A1-F6EECF244321}">
                <p14:modId xmlns:p14="http://schemas.microsoft.com/office/powerpoint/2010/main" val="677292405"/>
              </p:ext>
            </p:extLst>
          </p:nvPr>
        </p:nvGraphicFramePr>
        <p:xfrm>
          <a:off x="477838" y="3592513"/>
          <a:ext cx="8186737" cy="819150"/>
        </p:xfrm>
        <a:graphic>
          <a:graphicData uri="http://schemas.openxmlformats.org/drawingml/2006/table">
            <a:tbl>
              <a:tblPr firstRow="1" bandRow="1">
                <a:effectLst/>
                <a:tableStyleId>{5C22544A-7EE6-4342-B048-85BDC9FD1C3A}</a:tableStyleId>
              </a:tblPr>
              <a:tblGrid>
                <a:gridCol w="2210364">
                  <a:extLst>
                    <a:ext uri="{9D8B030D-6E8A-4147-A177-3AD203B41FA5}">
                      <a16:colId xmlns:a16="http://schemas.microsoft.com/office/drawing/2014/main" val="20000"/>
                    </a:ext>
                  </a:extLst>
                </a:gridCol>
                <a:gridCol w="2237405">
                  <a:extLst>
                    <a:ext uri="{9D8B030D-6E8A-4147-A177-3AD203B41FA5}">
                      <a16:colId xmlns:a16="http://schemas.microsoft.com/office/drawing/2014/main" val="20001"/>
                    </a:ext>
                  </a:extLst>
                </a:gridCol>
                <a:gridCol w="2132818">
                  <a:extLst>
                    <a:ext uri="{9D8B030D-6E8A-4147-A177-3AD203B41FA5}">
                      <a16:colId xmlns:a16="http://schemas.microsoft.com/office/drawing/2014/main" val="20002"/>
                    </a:ext>
                  </a:extLst>
                </a:gridCol>
                <a:gridCol w="1606150">
                  <a:extLst>
                    <a:ext uri="{9D8B030D-6E8A-4147-A177-3AD203B41FA5}">
                      <a16:colId xmlns:a16="http://schemas.microsoft.com/office/drawing/2014/main" val="20003"/>
                    </a:ext>
                  </a:extLst>
                </a:gridCol>
              </a:tblGrid>
              <a:tr h="819150">
                <a:tc>
                  <a:txBody>
                    <a:bodyPr/>
                    <a:lstStyle/>
                    <a:p>
                      <a:pPr marL="182880" indent="-137160" algn="l" defTabSz="914400" rtl="0" eaLnBrk="1" latinLnBrk="0" hangingPunct="1">
                        <a:buFont typeface="Arial" panose="020B0604020202020204" pitchFamily="34" charset="0"/>
                        <a:buChar char="•"/>
                      </a:pPr>
                      <a:r>
                        <a:rPr kumimoji="0" lang="en-US" sz="1100" b="0" i="0" u="none" strike="noStrike" kern="1200" cap="none" normalizeH="0" baseline="0">
                          <a:ln>
                            <a:noFill/>
                          </a:ln>
                          <a:solidFill>
                            <a:schemeClr val="tx1"/>
                          </a:solidFill>
                          <a:effectLst/>
                          <a:latin typeface="+mn-lt"/>
                          <a:ea typeface="ヒラギノ角ゴ Pro W3" charset="-128"/>
                          <a:cs typeface="+mn-cs"/>
                        </a:rPr>
                        <a:t>Medically Necessary</a:t>
                      </a:r>
                    </a:p>
                  </a:txBody>
                  <a:tcPr marL="91429" marR="91429" marT="45726" marB="4572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ct val="0"/>
                        </a:spcBef>
                        <a:spcAft>
                          <a:spcPct val="0"/>
                        </a:spcAft>
                        <a:buClr>
                          <a:srgbClr val="753686"/>
                        </a:buClr>
                        <a:buSzTx/>
                        <a:buFont typeface="Wingdings" pitchFamily="2" charset="2"/>
                        <a:buNone/>
                        <a:defRPr/>
                      </a:pPr>
                      <a:r>
                        <a:rPr lang="en-US" sz="1100" b="0" u="none">
                          <a:solidFill>
                            <a:schemeClr val="tx1"/>
                          </a:solidFill>
                          <a:latin typeface="+mn-lt"/>
                        </a:rPr>
                        <a:t>Covered</a:t>
                      </a:r>
                      <a:r>
                        <a:rPr lang="en-US" sz="1100" b="0" u="none" baseline="0">
                          <a:solidFill>
                            <a:schemeClr val="tx1"/>
                          </a:solidFill>
                          <a:latin typeface="+mn-lt"/>
                        </a:rPr>
                        <a:t> with no copay</a:t>
                      </a:r>
                    </a:p>
                  </a:txBody>
                  <a:tcPr marL="91429" marR="91429" marT="45726" marB="4572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marL="0" marR="0" indent="0" algn="ctr" defTabSz="914400" rtl="0" eaLnBrk="1" fontAlgn="ctr" latinLnBrk="0" hangingPunct="1">
                        <a:lnSpc>
                          <a:spcPct val="100000"/>
                        </a:lnSpc>
                        <a:spcBef>
                          <a:spcPct val="0"/>
                        </a:spcBef>
                        <a:spcAft>
                          <a:spcPct val="0"/>
                        </a:spcAft>
                        <a:buClr>
                          <a:srgbClr val="753686"/>
                        </a:buClr>
                        <a:buSzTx/>
                        <a:buFont typeface="Wingdings" pitchFamily="2" charset="2"/>
                        <a:buNone/>
                        <a:defRPr/>
                      </a:pPr>
                      <a:r>
                        <a:rPr lang="en-US" sz="1100" b="0" u="none">
                          <a:solidFill>
                            <a:schemeClr val="tx1"/>
                          </a:solidFill>
                          <a:latin typeface="+mn-lt"/>
                        </a:rPr>
                        <a:t>Covered</a:t>
                      </a:r>
                      <a:r>
                        <a:rPr lang="en-US" sz="1100" b="0" u="none" baseline="0">
                          <a:solidFill>
                            <a:schemeClr val="tx1"/>
                          </a:solidFill>
                          <a:latin typeface="+mn-lt"/>
                        </a:rPr>
                        <a:t> up to </a:t>
                      </a:r>
                      <a:br>
                        <a:rPr lang="en-US" sz="1100" b="0" u="none" baseline="0">
                          <a:solidFill>
                            <a:schemeClr val="tx1"/>
                          </a:solidFill>
                          <a:latin typeface="+mn-lt"/>
                        </a:rPr>
                      </a:br>
                      <a:r>
                        <a:rPr lang="en-US" sz="1100" b="0" u="none" baseline="0">
                          <a:solidFill>
                            <a:schemeClr val="tx1"/>
                          </a:solidFill>
                          <a:latin typeface="+mn-lt"/>
                        </a:rPr>
                        <a:t>$210 allowance</a:t>
                      </a:r>
                    </a:p>
                  </a:txBody>
                  <a:tcPr marL="91429" marR="91429" marT="45726" marB="4572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E4E5E5"/>
                    </a:solidFill>
                  </a:tcPr>
                </a:tc>
                <a:tc>
                  <a:txBody>
                    <a:bodyPr/>
                    <a:lstStyle/>
                    <a:p>
                      <a:pPr marL="0" marR="0" indent="0" algn="ctr" defTabSz="914400" rtl="0" eaLnBrk="1" fontAlgn="auto" latinLnBrk="0" hangingPunct="1">
                        <a:lnSpc>
                          <a:spcPct val="100000"/>
                        </a:lnSpc>
                        <a:spcBef>
                          <a:spcPct val="0"/>
                        </a:spcBef>
                        <a:spcAft>
                          <a:spcPct val="0"/>
                        </a:spcAft>
                        <a:buClrTx/>
                        <a:buSzTx/>
                        <a:buFontTx/>
                        <a:buNone/>
                        <a:defRPr/>
                      </a:pPr>
                      <a:r>
                        <a:rPr lang="en-US" sz="1100" b="0" kern="1200">
                          <a:solidFill>
                            <a:schemeClr val="tx1"/>
                          </a:solidFill>
                          <a:effectLst/>
                          <a:latin typeface="+mn-lt"/>
                          <a:ea typeface="+mn-ea"/>
                          <a:cs typeface="+mn-cs"/>
                        </a:rPr>
                        <a:t>Jan</a:t>
                      </a:r>
                      <a:r>
                        <a:rPr lang="en-US" sz="1100" b="0" kern="1200" baseline="0">
                          <a:solidFill>
                            <a:schemeClr val="tx1"/>
                          </a:solidFill>
                          <a:effectLst/>
                          <a:latin typeface="+mn-lt"/>
                          <a:ea typeface="+mn-ea"/>
                          <a:cs typeface="+mn-cs"/>
                        </a:rPr>
                        <a:t>uary 1 of odd</a:t>
                      </a:r>
                      <a:r>
                        <a:rPr lang="en-US" sz="1100" b="0" kern="1200">
                          <a:solidFill>
                            <a:schemeClr val="tx1"/>
                          </a:solidFill>
                          <a:effectLst/>
                          <a:latin typeface="+mn-lt"/>
                          <a:ea typeface="+mn-ea"/>
                          <a:cs typeface="+mn-cs"/>
                        </a:rPr>
                        <a:t> Calendar</a:t>
                      </a:r>
                      <a:r>
                        <a:rPr lang="en-US" sz="1100" b="0" kern="1200" baseline="0">
                          <a:solidFill>
                            <a:schemeClr val="tx1"/>
                          </a:solidFill>
                          <a:effectLst/>
                          <a:latin typeface="+mn-lt"/>
                          <a:ea typeface="+mn-ea"/>
                          <a:cs typeface="+mn-cs"/>
                        </a:rPr>
                        <a:t> Years</a:t>
                      </a:r>
                      <a:endParaRPr lang="en-US" sz="1100" b="0" kern="1200">
                        <a:solidFill>
                          <a:schemeClr val="tx1"/>
                        </a:solidFill>
                        <a:effectLst/>
                        <a:latin typeface="+mn-lt"/>
                        <a:ea typeface="+mn-ea"/>
                        <a:cs typeface="+mn-cs"/>
                      </a:endParaRPr>
                    </a:p>
                  </a:txBody>
                  <a:tcPr marL="91429" marR="91429" marT="45726" marB="4572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D5D5D6"/>
                    </a:solidFill>
                  </a:tcPr>
                </a:tc>
                <a:extLst>
                  <a:ext uri="{0D108BD9-81ED-4DB2-BD59-A6C34878D82A}">
                    <a16:rowId xmlns:a16="http://schemas.microsoft.com/office/drawing/2014/main" val="10000"/>
                  </a:ext>
                </a:extLst>
              </a:tr>
            </a:tbl>
          </a:graphicData>
        </a:graphic>
      </p:graphicFrame>
      <p:graphicFrame>
        <p:nvGraphicFramePr>
          <p:cNvPr id="18" name="Table 17">
            <a:extLst>
              <a:ext uri="{FF2B5EF4-FFF2-40B4-BE49-F238E27FC236}">
                <a16:creationId xmlns:a16="http://schemas.microsoft.com/office/drawing/2014/main" id="{A336B468-215F-4BBF-82BC-270858E901EC}"/>
              </a:ext>
            </a:extLst>
          </p:cNvPr>
          <p:cNvGraphicFramePr>
            <a:graphicFrameLocks noGrp="1"/>
          </p:cNvGraphicFramePr>
          <p:nvPr>
            <p:extLst>
              <p:ext uri="{D42A27DB-BD31-4B8C-83A1-F6EECF244321}">
                <p14:modId xmlns:p14="http://schemas.microsoft.com/office/powerpoint/2010/main" val="2537920624"/>
              </p:ext>
            </p:extLst>
          </p:nvPr>
        </p:nvGraphicFramePr>
        <p:xfrm>
          <a:off x="477838" y="2490788"/>
          <a:ext cx="8185150" cy="1101725"/>
        </p:xfrm>
        <a:graphic>
          <a:graphicData uri="http://schemas.openxmlformats.org/drawingml/2006/table">
            <a:tbl>
              <a:tblPr firstRow="1" bandRow="1">
                <a:effectLst/>
                <a:tableStyleId>{5C22544A-7EE6-4342-B048-85BDC9FD1C3A}</a:tableStyleId>
              </a:tblPr>
              <a:tblGrid>
                <a:gridCol w="2209936">
                  <a:extLst>
                    <a:ext uri="{9D8B030D-6E8A-4147-A177-3AD203B41FA5}">
                      <a16:colId xmlns:a16="http://schemas.microsoft.com/office/drawing/2014/main" val="20000"/>
                    </a:ext>
                  </a:extLst>
                </a:gridCol>
                <a:gridCol w="2236971">
                  <a:extLst>
                    <a:ext uri="{9D8B030D-6E8A-4147-A177-3AD203B41FA5}">
                      <a16:colId xmlns:a16="http://schemas.microsoft.com/office/drawing/2014/main" val="20001"/>
                    </a:ext>
                  </a:extLst>
                </a:gridCol>
                <a:gridCol w="2132405">
                  <a:extLst>
                    <a:ext uri="{9D8B030D-6E8A-4147-A177-3AD203B41FA5}">
                      <a16:colId xmlns:a16="http://schemas.microsoft.com/office/drawing/2014/main" val="20002"/>
                    </a:ext>
                  </a:extLst>
                </a:gridCol>
                <a:gridCol w="1605838">
                  <a:extLst>
                    <a:ext uri="{9D8B030D-6E8A-4147-A177-3AD203B41FA5}">
                      <a16:colId xmlns:a16="http://schemas.microsoft.com/office/drawing/2014/main" val="20003"/>
                    </a:ext>
                  </a:extLst>
                </a:gridCol>
              </a:tblGrid>
              <a:tr h="1101725">
                <a:tc>
                  <a:txBody>
                    <a:bodyPr/>
                    <a:lstStyle/>
                    <a:p>
                      <a:pPr>
                        <a:spcAft>
                          <a:spcPts val="300"/>
                        </a:spcAft>
                      </a:pPr>
                      <a:r>
                        <a:rPr lang="en-US" sz="1100" b="1" dirty="0">
                          <a:solidFill>
                            <a:schemeClr val="tx1"/>
                          </a:solidFill>
                          <a:latin typeface="+mn-lt"/>
                        </a:rPr>
                        <a:t>Contact</a:t>
                      </a:r>
                      <a:r>
                        <a:rPr lang="en-US" sz="1100" b="1" baseline="0" dirty="0">
                          <a:solidFill>
                            <a:schemeClr val="tx1"/>
                          </a:solidFill>
                          <a:latin typeface="+mn-lt"/>
                        </a:rPr>
                        <a:t> Lenses (instead of glasses)</a:t>
                      </a:r>
                      <a:endParaRPr lang="en-US" sz="1100" b="0" dirty="0">
                        <a:solidFill>
                          <a:schemeClr val="tx1"/>
                        </a:solidFill>
                        <a:latin typeface="+mn-lt"/>
                      </a:endParaRPr>
                    </a:p>
                    <a:p>
                      <a:pPr marL="168275" indent="-122238" algn="l" defTabSz="914400" rtl="0" eaLnBrk="1" latinLnBrk="0" hangingPunct="1">
                        <a:buFont typeface="Arial" panose="020B0604020202020204" pitchFamily="34" charset="0"/>
                        <a:buChar char="•"/>
                      </a:pPr>
                      <a:r>
                        <a:rPr kumimoji="0" lang="en-US" sz="1100" b="0" i="0" u="none" strike="noStrike" kern="1200" cap="none" normalizeH="0" baseline="0" dirty="0">
                          <a:ln>
                            <a:noFill/>
                          </a:ln>
                          <a:solidFill>
                            <a:schemeClr val="tx1"/>
                          </a:solidFill>
                          <a:effectLst/>
                          <a:latin typeface="+mn-lt"/>
                          <a:ea typeface="ヒラギノ角ゴ Pro W3" charset="-128"/>
                          <a:cs typeface="+mn-cs"/>
                        </a:rPr>
                        <a:t>Conventional and disposable</a:t>
                      </a:r>
                    </a:p>
                  </a:txBody>
                  <a:tcPr marL="91428" marR="91428" marT="45742" marB="4574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100" b="0" kern="1200">
                          <a:solidFill>
                            <a:schemeClr val="tx1"/>
                          </a:solidFill>
                          <a:effectLst/>
                          <a:latin typeface="+mn-lt"/>
                          <a:ea typeface="+mn-ea"/>
                          <a:cs typeface="+mn-cs"/>
                        </a:rPr>
                        <a:t>$0 (for lenses that cost up to $200); then member pays 100% of balance over $200</a:t>
                      </a:r>
                    </a:p>
                  </a:txBody>
                  <a:tcPr marL="91428" marR="91428" marT="45742" marB="4574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a:r>
                        <a:rPr lang="en-US" sz="1100" b="0" u="none">
                          <a:solidFill>
                            <a:schemeClr val="tx1"/>
                          </a:solidFill>
                          <a:latin typeface="+mn-lt"/>
                        </a:rPr>
                        <a:t>Covered</a:t>
                      </a:r>
                      <a:r>
                        <a:rPr lang="en-US" sz="1100" b="0" u="none" baseline="0">
                          <a:solidFill>
                            <a:schemeClr val="tx1"/>
                          </a:solidFill>
                          <a:latin typeface="+mn-lt"/>
                        </a:rPr>
                        <a:t> up to </a:t>
                      </a:r>
                    </a:p>
                    <a:p>
                      <a:pPr algn="ctr"/>
                      <a:r>
                        <a:rPr lang="en-US" sz="1100" b="0" kern="1200">
                          <a:solidFill>
                            <a:schemeClr val="tx1"/>
                          </a:solidFill>
                          <a:effectLst/>
                          <a:latin typeface="+mn-lt"/>
                          <a:ea typeface="+mn-ea"/>
                          <a:cs typeface="+mn-cs"/>
                        </a:rPr>
                        <a:t>$105 allowance</a:t>
                      </a:r>
                    </a:p>
                  </a:txBody>
                  <a:tcPr marL="91428" marR="91428" marT="45742" marB="4574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E4E5E5"/>
                    </a:solidFill>
                  </a:tcPr>
                </a:tc>
                <a:tc>
                  <a:txBody>
                    <a:bodyPr/>
                    <a:lstStyle/>
                    <a:p>
                      <a:pPr marL="0" marR="0" indent="0" algn="ctr" defTabSz="914400" rtl="0" eaLnBrk="1" fontAlgn="auto" latinLnBrk="0" hangingPunct="1">
                        <a:lnSpc>
                          <a:spcPct val="100000"/>
                        </a:lnSpc>
                        <a:spcBef>
                          <a:spcPct val="0"/>
                        </a:spcBef>
                        <a:spcAft>
                          <a:spcPct val="0"/>
                        </a:spcAft>
                        <a:buClrTx/>
                        <a:buSzTx/>
                        <a:buFontTx/>
                        <a:buNone/>
                        <a:defRPr/>
                      </a:pPr>
                      <a:r>
                        <a:rPr lang="en-US" sz="1100" b="0" kern="1200" dirty="0">
                          <a:solidFill>
                            <a:schemeClr val="tx1"/>
                          </a:solidFill>
                          <a:effectLst/>
                          <a:latin typeface="+mn-lt"/>
                          <a:ea typeface="+mn-ea"/>
                          <a:cs typeface="+mn-cs"/>
                        </a:rPr>
                        <a:t>Jan</a:t>
                      </a:r>
                      <a:r>
                        <a:rPr lang="en-US" sz="1100" b="0" kern="1200" baseline="0" dirty="0">
                          <a:solidFill>
                            <a:schemeClr val="tx1"/>
                          </a:solidFill>
                          <a:effectLst/>
                          <a:latin typeface="+mn-lt"/>
                          <a:ea typeface="+mn-ea"/>
                          <a:cs typeface="+mn-cs"/>
                        </a:rPr>
                        <a:t>uary 1 of odd</a:t>
                      </a:r>
                      <a:r>
                        <a:rPr lang="en-US" sz="1100" b="0" kern="1200" dirty="0">
                          <a:solidFill>
                            <a:schemeClr val="tx1"/>
                          </a:solidFill>
                          <a:effectLst/>
                          <a:latin typeface="+mn-lt"/>
                          <a:ea typeface="+mn-ea"/>
                          <a:cs typeface="+mn-cs"/>
                        </a:rPr>
                        <a:t> Calendar</a:t>
                      </a:r>
                      <a:r>
                        <a:rPr lang="en-US" sz="1100" b="0" kern="1200" baseline="0" dirty="0">
                          <a:solidFill>
                            <a:schemeClr val="tx1"/>
                          </a:solidFill>
                          <a:effectLst/>
                          <a:latin typeface="+mn-lt"/>
                          <a:ea typeface="+mn-ea"/>
                          <a:cs typeface="+mn-cs"/>
                        </a:rPr>
                        <a:t> Years</a:t>
                      </a:r>
                      <a:endParaRPr lang="en-US" sz="1100" b="0" kern="1200" dirty="0">
                        <a:solidFill>
                          <a:schemeClr val="tx1"/>
                        </a:solidFill>
                        <a:effectLst/>
                        <a:latin typeface="+mn-lt"/>
                        <a:ea typeface="+mn-ea"/>
                        <a:cs typeface="+mn-cs"/>
                      </a:endParaRPr>
                    </a:p>
                  </a:txBody>
                  <a:tcPr marL="91428" marR="91428" marT="45742" marB="4574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D5D5D6"/>
                    </a:solidFill>
                  </a:tcPr>
                </a:tc>
                <a:extLst>
                  <a:ext uri="{0D108BD9-81ED-4DB2-BD59-A6C34878D82A}">
                    <a16:rowId xmlns:a16="http://schemas.microsoft.com/office/drawing/2014/main" val="10000"/>
                  </a:ext>
                </a:extLst>
              </a:tr>
            </a:tbl>
          </a:graphicData>
        </a:graphic>
      </p:graphicFrame>
      <p:sp>
        <p:nvSpPr>
          <p:cNvPr id="11" name="Rectangle 10">
            <a:extLst>
              <a:ext uri="{FF2B5EF4-FFF2-40B4-BE49-F238E27FC236}">
                <a16:creationId xmlns:a16="http://schemas.microsoft.com/office/drawing/2014/main" id="{FB95B6C6-63B4-4780-989A-1D2CD158E04D}"/>
              </a:ext>
            </a:extLst>
          </p:cNvPr>
          <p:cNvSpPr/>
          <p:nvPr/>
        </p:nvSpPr>
        <p:spPr>
          <a:xfrm>
            <a:off x="2511425" y="6257925"/>
            <a:ext cx="3648075" cy="547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a:solidFill>
                <a:schemeClr val="bg1"/>
              </a:solidFill>
              <a:cs typeface="Open Sans Bold"/>
            </a:endParaRPr>
          </a:p>
        </p:txBody>
      </p:sp>
      <p:pic>
        <p:nvPicPr>
          <p:cNvPr id="5" name="Picture 4">
            <a:extLst>
              <a:ext uri="{FF2B5EF4-FFF2-40B4-BE49-F238E27FC236}">
                <a16:creationId xmlns:a16="http://schemas.microsoft.com/office/drawing/2014/main" id="{BAE9583F-834A-4F1D-A197-527D6990748E}"/>
              </a:ext>
            </a:extLst>
          </p:cNvPr>
          <p:cNvPicPr>
            <a:picLocks noChangeAspect="1"/>
          </p:cNvPicPr>
          <p:nvPr/>
        </p:nvPicPr>
        <p:blipFill>
          <a:blip r:embed="rId7"/>
          <a:stretch>
            <a:fillRect/>
          </a:stretch>
        </p:blipFill>
        <p:spPr>
          <a:xfrm>
            <a:off x="4289" y="117695"/>
            <a:ext cx="8401016" cy="749873"/>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nodeType="after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animEffect transition="in" filter="fade">
                                      <p:cBhvr>
                                        <p:cTn id="9" dur="750"/>
                                        <p:tgtEl>
                                          <p:spTgt spid="4"/>
                                        </p:tgtEl>
                                      </p:cBhvr>
                                    </p:animEffect>
                                  </p:childTnLst>
                                </p:cTn>
                              </p:par>
                              <p:par>
                                <p:cTn id="10" presetID="53" presetClass="entr" presetSubtype="0" fill="hold" nodeType="withEffect">
                                  <p:stCondLst>
                                    <p:cond delay="250"/>
                                  </p:stCondLst>
                                  <p:childTnLst>
                                    <p:set>
                                      <p:cBhvr>
                                        <p:cTn id="11" dur="1" fill="hold">
                                          <p:stCondLst>
                                            <p:cond delay="0"/>
                                          </p:stCondLst>
                                        </p:cTn>
                                        <p:tgtEl>
                                          <p:spTgt spid="29"/>
                                        </p:tgtEl>
                                        <p:attrNameLst>
                                          <p:attrName>style.visibility</p:attrName>
                                        </p:attrNameLst>
                                      </p:cBhvr>
                                      <p:to>
                                        <p:strVal val="visible"/>
                                      </p:to>
                                    </p:set>
                                    <p:anim calcmode="lin" valueType="num">
                                      <p:cBhvr>
                                        <p:cTn id="12" dur="750" fill="hold"/>
                                        <p:tgtEl>
                                          <p:spTgt spid="29"/>
                                        </p:tgtEl>
                                        <p:attrNameLst>
                                          <p:attrName>ppt_w</p:attrName>
                                        </p:attrNameLst>
                                      </p:cBhvr>
                                      <p:tavLst>
                                        <p:tav tm="0">
                                          <p:val>
                                            <p:fltVal val="0"/>
                                          </p:val>
                                        </p:tav>
                                        <p:tav tm="100000">
                                          <p:val>
                                            <p:strVal val="#ppt_w"/>
                                          </p:val>
                                        </p:tav>
                                      </p:tavLst>
                                    </p:anim>
                                    <p:anim calcmode="lin" valueType="num">
                                      <p:cBhvr>
                                        <p:cTn id="13" dur="750" fill="hold"/>
                                        <p:tgtEl>
                                          <p:spTgt spid="29"/>
                                        </p:tgtEl>
                                        <p:attrNameLst>
                                          <p:attrName>ppt_h</p:attrName>
                                        </p:attrNameLst>
                                      </p:cBhvr>
                                      <p:tavLst>
                                        <p:tav tm="0">
                                          <p:val>
                                            <p:fltVal val="0"/>
                                          </p:val>
                                        </p:tav>
                                        <p:tav tm="100000">
                                          <p:val>
                                            <p:strVal val="#ppt_h"/>
                                          </p:val>
                                        </p:tav>
                                      </p:tavLst>
                                    </p:anim>
                                    <p:animEffect transition="in" filter="fade">
                                      <p:cBhvr>
                                        <p:cTn id="14" dur="750"/>
                                        <p:tgtEl>
                                          <p:spTgt spid="29"/>
                                        </p:tgtEl>
                                      </p:cBhvr>
                                    </p:animEffect>
                                  </p:childTnLst>
                                </p:cTn>
                              </p:par>
                              <p:par>
                                <p:cTn id="15" presetID="53" presetClass="entr" presetSubtype="0" fill="hold" nodeType="withEffect">
                                  <p:stCondLst>
                                    <p:cond delay="250"/>
                                  </p:stCondLst>
                                  <p:childTnLst>
                                    <p:set>
                                      <p:cBhvr>
                                        <p:cTn id="16" dur="1" fill="hold">
                                          <p:stCondLst>
                                            <p:cond delay="0"/>
                                          </p:stCondLst>
                                        </p:cTn>
                                        <p:tgtEl>
                                          <p:spTgt spid="31"/>
                                        </p:tgtEl>
                                        <p:attrNameLst>
                                          <p:attrName>style.visibility</p:attrName>
                                        </p:attrNameLst>
                                      </p:cBhvr>
                                      <p:to>
                                        <p:strVal val="visible"/>
                                      </p:to>
                                    </p:set>
                                    <p:anim calcmode="lin" valueType="num">
                                      <p:cBhvr>
                                        <p:cTn id="17" dur="750" fill="hold"/>
                                        <p:tgtEl>
                                          <p:spTgt spid="31"/>
                                        </p:tgtEl>
                                        <p:attrNameLst>
                                          <p:attrName>ppt_w</p:attrName>
                                        </p:attrNameLst>
                                      </p:cBhvr>
                                      <p:tavLst>
                                        <p:tav tm="0">
                                          <p:val>
                                            <p:fltVal val="0"/>
                                          </p:val>
                                        </p:tav>
                                        <p:tav tm="100000">
                                          <p:val>
                                            <p:strVal val="#ppt_w"/>
                                          </p:val>
                                        </p:tav>
                                      </p:tavLst>
                                    </p:anim>
                                    <p:anim calcmode="lin" valueType="num">
                                      <p:cBhvr>
                                        <p:cTn id="18" dur="750" fill="hold"/>
                                        <p:tgtEl>
                                          <p:spTgt spid="31"/>
                                        </p:tgtEl>
                                        <p:attrNameLst>
                                          <p:attrName>ppt_h</p:attrName>
                                        </p:attrNameLst>
                                      </p:cBhvr>
                                      <p:tavLst>
                                        <p:tav tm="0">
                                          <p:val>
                                            <p:fltVal val="0"/>
                                          </p:val>
                                        </p:tav>
                                        <p:tav tm="100000">
                                          <p:val>
                                            <p:strVal val="#ppt_h"/>
                                          </p:val>
                                        </p:tav>
                                      </p:tavLst>
                                    </p:anim>
                                    <p:animEffect transition="in" filter="fade">
                                      <p:cBhvr>
                                        <p:cTn id="19" dur="750"/>
                                        <p:tgtEl>
                                          <p:spTgt spid="31"/>
                                        </p:tgtEl>
                                      </p:cBhvr>
                                    </p:animEffect>
                                  </p:childTnLst>
                                </p:cTn>
                              </p:par>
                              <p:par>
                                <p:cTn id="20" presetID="53" presetClass="entr" presetSubtype="0" fill="hold" nodeType="withEffect">
                                  <p:stCondLst>
                                    <p:cond delay="250"/>
                                  </p:stCondLst>
                                  <p:childTnLst>
                                    <p:set>
                                      <p:cBhvr>
                                        <p:cTn id="21" dur="1" fill="hold">
                                          <p:stCondLst>
                                            <p:cond delay="0"/>
                                          </p:stCondLst>
                                        </p:cTn>
                                        <p:tgtEl>
                                          <p:spTgt spid="33"/>
                                        </p:tgtEl>
                                        <p:attrNameLst>
                                          <p:attrName>style.visibility</p:attrName>
                                        </p:attrNameLst>
                                      </p:cBhvr>
                                      <p:to>
                                        <p:strVal val="visible"/>
                                      </p:to>
                                    </p:set>
                                    <p:anim calcmode="lin" valueType="num">
                                      <p:cBhvr>
                                        <p:cTn id="22" dur="750" fill="hold"/>
                                        <p:tgtEl>
                                          <p:spTgt spid="33"/>
                                        </p:tgtEl>
                                        <p:attrNameLst>
                                          <p:attrName>ppt_w</p:attrName>
                                        </p:attrNameLst>
                                      </p:cBhvr>
                                      <p:tavLst>
                                        <p:tav tm="0">
                                          <p:val>
                                            <p:fltVal val="0"/>
                                          </p:val>
                                        </p:tav>
                                        <p:tav tm="100000">
                                          <p:val>
                                            <p:strVal val="#ppt_w"/>
                                          </p:val>
                                        </p:tav>
                                      </p:tavLst>
                                    </p:anim>
                                    <p:anim calcmode="lin" valueType="num">
                                      <p:cBhvr>
                                        <p:cTn id="23" dur="750" fill="hold"/>
                                        <p:tgtEl>
                                          <p:spTgt spid="33"/>
                                        </p:tgtEl>
                                        <p:attrNameLst>
                                          <p:attrName>ppt_h</p:attrName>
                                        </p:attrNameLst>
                                      </p:cBhvr>
                                      <p:tavLst>
                                        <p:tav tm="0">
                                          <p:val>
                                            <p:fltVal val="0"/>
                                          </p:val>
                                        </p:tav>
                                        <p:tav tm="100000">
                                          <p:val>
                                            <p:strVal val="#ppt_h"/>
                                          </p:val>
                                        </p:tav>
                                      </p:tavLst>
                                    </p:anim>
                                    <p:animEffect transition="in" filter="fade">
                                      <p:cBhvr>
                                        <p:cTn id="24" dur="750"/>
                                        <p:tgtEl>
                                          <p:spTgt spid="33"/>
                                        </p:tgtEl>
                                      </p:cBhvr>
                                    </p:animEffect>
                                  </p:childTnLst>
                                </p:cTn>
                              </p:par>
                              <p:par>
                                <p:cTn id="25" presetID="42"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1000"/>
                                        <p:tgtEl>
                                          <p:spTgt spid="27"/>
                                        </p:tgtEl>
                                      </p:cBhvr>
                                    </p:animEffect>
                                    <p:anim calcmode="lin" valueType="num">
                                      <p:cBhvr>
                                        <p:cTn id="28" dur="1000" fill="hold"/>
                                        <p:tgtEl>
                                          <p:spTgt spid="27"/>
                                        </p:tgtEl>
                                        <p:attrNameLst>
                                          <p:attrName>ppt_x</p:attrName>
                                        </p:attrNameLst>
                                      </p:cBhvr>
                                      <p:tavLst>
                                        <p:tav tm="0">
                                          <p:val>
                                            <p:strVal val="#ppt_x"/>
                                          </p:val>
                                        </p:tav>
                                        <p:tav tm="100000">
                                          <p:val>
                                            <p:strVal val="#ppt_x"/>
                                          </p:val>
                                        </p:tav>
                                      </p:tavLst>
                                    </p:anim>
                                    <p:anim calcmode="lin" valueType="num">
                                      <p:cBhvr>
                                        <p:cTn id="29" dur="1000" fill="hold"/>
                                        <p:tgtEl>
                                          <p:spTgt spid="27"/>
                                        </p:tgtEl>
                                        <p:attrNameLst>
                                          <p:attrName>ppt_y</p:attrName>
                                        </p:attrNameLst>
                                      </p:cBhvr>
                                      <p:tavLst>
                                        <p:tav tm="0">
                                          <p:val>
                                            <p:strVal val="#ppt_y+.1"/>
                                          </p:val>
                                        </p:tav>
                                        <p:tav tm="100000">
                                          <p:val>
                                            <p:strVal val="#ppt_y"/>
                                          </p:val>
                                        </p:tav>
                                      </p:tavLst>
                                    </p:anim>
                                  </p:childTnLst>
                                </p:cTn>
                              </p:par>
                            </p:childTnLst>
                          </p:cTn>
                        </p:par>
                        <p:par>
                          <p:cTn id="30" fill="hold" nodeType="afterGroup">
                            <p:stCondLst>
                              <p:cond delay="1000"/>
                            </p:stCondLst>
                            <p:childTnLst>
                              <p:par>
                                <p:cTn id="31" presetID="42" presetClass="entr" presetSubtype="0" fill="hold" nodeType="afterEffect">
                                  <p:stCondLst>
                                    <p:cond delay="75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1000"/>
                                        <p:tgtEl>
                                          <p:spTgt spid="18"/>
                                        </p:tgtEl>
                                      </p:cBhvr>
                                    </p:animEffect>
                                    <p:anim calcmode="lin" valueType="num">
                                      <p:cBhvr>
                                        <p:cTn id="34" dur="1000" fill="hold"/>
                                        <p:tgtEl>
                                          <p:spTgt spid="18"/>
                                        </p:tgtEl>
                                        <p:attrNameLst>
                                          <p:attrName>ppt_x</p:attrName>
                                        </p:attrNameLst>
                                      </p:cBhvr>
                                      <p:tavLst>
                                        <p:tav tm="0">
                                          <p:val>
                                            <p:strVal val="#ppt_x"/>
                                          </p:val>
                                        </p:tav>
                                        <p:tav tm="100000">
                                          <p:val>
                                            <p:strVal val="#ppt_x"/>
                                          </p:val>
                                        </p:tav>
                                      </p:tavLst>
                                    </p:anim>
                                    <p:anim calcmode="lin" valueType="num">
                                      <p:cBhvr>
                                        <p:cTn id="35" dur="1000" fill="hold"/>
                                        <p:tgtEl>
                                          <p:spTgt spid="18"/>
                                        </p:tgtEl>
                                        <p:attrNameLst>
                                          <p:attrName>ppt_y</p:attrName>
                                        </p:attrNameLst>
                                      </p:cBhvr>
                                      <p:tavLst>
                                        <p:tav tm="0">
                                          <p:val>
                                            <p:strVal val="#ppt_y+.1"/>
                                          </p:val>
                                        </p:tav>
                                        <p:tav tm="100000">
                                          <p:val>
                                            <p:strVal val="#ppt_y"/>
                                          </p:val>
                                        </p:tav>
                                      </p:tavLst>
                                    </p:anim>
                                  </p:childTnLst>
                                </p:cTn>
                              </p:par>
                            </p:childTnLst>
                          </p:cTn>
                        </p:par>
                        <p:par>
                          <p:cTn id="36" fill="hold" nodeType="afterGroup">
                            <p:stCondLst>
                              <p:cond delay="2750"/>
                            </p:stCondLst>
                            <p:childTnLst>
                              <p:par>
                                <p:cTn id="37" presetID="42" presetClass="entr" presetSubtype="0" fill="hold" nodeType="afterEffect">
                                  <p:stCondLst>
                                    <p:cond delay="75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nodeType="afterGroup">
                            <p:stCondLst>
                              <p:cond delay="4500"/>
                            </p:stCondLst>
                            <p:childTnLst>
                              <p:par>
                                <p:cTn id="43" presetID="42" presetClass="entr" presetSubtype="0" fill="hold" nodeType="afterEffect">
                                  <p:stCondLst>
                                    <p:cond delay="75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1000"/>
                                        <p:tgtEl>
                                          <p:spTgt spid="15"/>
                                        </p:tgtEl>
                                      </p:cBhvr>
                                    </p:animEffect>
                                    <p:anim calcmode="lin" valueType="num">
                                      <p:cBhvr>
                                        <p:cTn id="46" dur="1000" fill="hold"/>
                                        <p:tgtEl>
                                          <p:spTgt spid="15"/>
                                        </p:tgtEl>
                                        <p:attrNameLst>
                                          <p:attrName>ppt_x</p:attrName>
                                        </p:attrNameLst>
                                      </p:cBhvr>
                                      <p:tavLst>
                                        <p:tav tm="0">
                                          <p:val>
                                            <p:strVal val="#ppt_x"/>
                                          </p:val>
                                        </p:tav>
                                        <p:tav tm="100000">
                                          <p:val>
                                            <p:strVal val="#ppt_x"/>
                                          </p:val>
                                        </p:tav>
                                      </p:tavLst>
                                    </p:anim>
                                    <p:anim calcmode="lin" valueType="num">
                                      <p:cBhvr>
                                        <p:cTn id="4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E2126CC4-63EC-42F8-BA67-89FCE2E62DF3}"/>
              </a:ext>
            </a:extLst>
          </p:cNvPr>
          <p:cNvSpPr>
            <a:spLocks noGrp="1" noChangeArrowheads="1"/>
          </p:cNvSpPr>
          <p:nvPr>
            <p:ph type="title"/>
          </p:nvPr>
        </p:nvSpPr>
        <p:spPr>
          <a:xfrm>
            <a:off x="457200" y="352425"/>
            <a:ext cx="8185150" cy="484188"/>
          </a:xfrm>
        </p:spPr>
        <p:txBody>
          <a:bodyPr/>
          <a:lstStyle/>
          <a:p>
            <a:r>
              <a:rPr lang="en-US" altLang="en-US">
                <a:solidFill>
                  <a:srgbClr val="000000"/>
                </a:solidFill>
              </a:rPr>
              <a:t>It’s easy to enroll</a:t>
            </a:r>
            <a:endParaRPr lang="en-US" altLang="en-US"/>
          </a:p>
        </p:txBody>
      </p:sp>
      <p:pic>
        <p:nvPicPr>
          <p:cNvPr id="33795" name="Picture 12" descr="A close up of a logo  Description automatically generated">
            <a:extLst>
              <a:ext uri="{FF2B5EF4-FFF2-40B4-BE49-F238E27FC236}">
                <a16:creationId xmlns:a16="http://schemas.microsoft.com/office/drawing/2014/main" id="{1E2D47BA-2CF1-47B7-B36E-5063834155E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27175" y="3179763"/>
            <a:ext cx="876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13" descr="A close up of a logo  Description automatically generated">
            <a:extLst>
              <a:ext uri="{FF2B5EF4-FFF2-40B4-BE49-F238E27FC236}">
                <a16:creationId xmlns:a16="http://schemas.microsoft.com/office/drawing/2014/main" id="{BC9C9873-72A8-473A-9B66-6ABBF769E0E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450975" y="1544638"/>
            <a:ext cx="989013" cy="98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Rectangle 14">
            <a:extLst>
              <a:ext uri="{FF2B5EF4-FFF2-40B4-BE49-F238E27FC236}">
                <a16:creationId xmlns:a16="http://schemas.microsoft.com/office/drawing/2014/main" id="{E771ED1B-697B-41EA-92A1-059D989E4CEB}"/>
              </a:ext>
            </a:extLst>
          </p:cNvPr>
          <p:cNvSpPr>
            <a:spLocks noChangeArrowheads="1"/>
          </p:cNvSpPr>
          <p:nvPr/>
        </p:nvSpPr>
        <p:spPr bwMode="auto">
          <a:xfrm>
            <a:off x="2535238" y="1400175"/>
            <a:ext cx="5357812"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82880" tIns="91440" bIns="91440" anchor="ctr"/>
          <a:lstStyle>
            <a:lvl1pPr defTabSz="457200">
              <a:spcBef>
                <a:spcPts val="1200"/>
              </a:spcBef>
              <a:defRPr sz="2000">
                <a:solidFill>
                  <a:schemeClr val="bg2"/>
                </a:solidFill>
                <a:latin typeface="Arial" panose="020B0604020202020204" pitchFamily="34" charset="0"/>
                <a:cs typeface="Arial" panose="020B0604020202020204" pitchFamily="34" charset="0"/>
              </a:defRPr>
            </a:lvl1pPr>
            <a:lvl2pPr marL="200025" indent="-200025" defTabSz="457200">
              <a:spcBef>
                <a:spcPts val="600"/>
              </a:spcBef>
              <a:buFont typeface="Arial" panose="020B0604020202020204" pitchFamily="34" charset="0"/>
              <a:buChar char="•"/>
              <a:defRPr>
                <a:solidFill>
                  <a:schemeClr val="bg2"/>
                </a:solidFill>
                <a:latin typeface="Arial" panose="020B0604020202020204" pitchFamily="34" charset="0"/>
                <a:cs typeface="Arial" panose="020B0604020202020204" pitchFamily="34" charset="0"/>
              </a:defRPr>
            </a:lvl2pPr>
            <a:lvl3pPr marL="398463" indent="-200025" defTabSz="457200">
              <a:spcBef>
                <a:spcPts val="300"/>
              </a:spcBef>
              <a:buFont typeface="Lucida Grande"/>
              <a:buChar char="-"/>
              <a:defRPr sz="1600">
                <a:solidFill>
                  <a:schemeClr val="bg2"/>
                </a:solidFill>
                <a:latin typeface="Arial" panose="020B0604020202020204" pitchFamily="34" charset="0"/>
                <a:cs typeface="Arial" panose="020B0604020202020204" pitchFamily="34" charset="0"/>
              </a:defRPr>
            </a:lvl3pPr>
            <a:lvl4pPr marL="622300" indent="-200025" defTabSz="457200">
              <a:spcBef>
                <a:spcPts val="300"/>
              </a:spcBef>
              <a:buFont typeface="Arial" panose="020B0604020202020204" pitchFamily="34" charset="0"/>
              <a:buChar char="•"/>
              <a:defRPr sz="1400">
                <a:solidFill>
                  <a:schemeClr val="bg2"/>
                </a:solidFill>
                <a:latin typeface="Arial" panose="020B0604020202020204" pitchFamily="34" charset="0"/>
                <a:cs typeface="Arial" panose="020B0604020202020204" pitchFamily="34" charset="0"/>
              </a:defRPr>
            </a:lvl4pPr>
            <a:lvl5pPr marL="806450" indent="-182563" defTabSz="457200">
              <a:spcBef>
                <a:spcPts val="300"/>
              </a:spcBef>
              <a:buFont typeface="Lucida Grande"/>
              <a:buChar char="-"/>
              <a:defRPr sz="1400">
                <a:solidFill>
                  <a:schemeClr val="bg2"/>
                </a:solidFill>
                <a:latin typeface="Arial" panose="020B0604020202020204" pitchFamily="34" charset="0"/>
                <a:cs typeface="Arial" panose="020B0604020202020204" pitchFamily="34" charset="0"/>
              </a:defRPr>
            </a:lvl5pPr>
            <a:lvl6pPr marL="1263650" indent="-182563" defTabSz="457200" eaLnBrk="0" fontAlgn="base" hangingPunct="0">
              <a:spcBef>
                <a:spcPts val="300"/>
              </a:spcBef>
              <a:spcAft>
                <a:spcPct val="0"/>
              </a:spcAft>
              <a:buFont typeface="Lucida Grande"/>
              <a:buChar char="-"/>
              <a:defRPr sz="1400">
                <a:solidFill>
                  <a:schemeClr val="bg2"/>
                </a:solidFill>
                <a:latin typeface="Arial" panose="020B0604020202020204" pitchFamily="34" charset="0"/>
                <a:cs typeface="Arial" panose="020B0604020202020204" pitchFamily="34" charset="0"/>
              </a:defRPr>
            </a:lvl6pPr>
            <a:lvl7pPr marL="1720850" indent="-182563" defTabSz="457200" eaLnBrk="0" fontAlgn="base" hangingPunct="0">
              <a:spcBef>
                <a:spcPts val="300"/>
              </a:spcBef>
              <a:spcAft>
                <a:spcPct val="0"/>
              </a:spcAft>
              <a:buFont typeface="Lucida Grande"/>
              <a:buChar char="-"/>
              <a:defRPr sz="1400">
                <a:solidFill>
                  <a:schemeClr val="bg2"/>
                </a:solidFill>
                <a:latin typeface="Arial" panose="020B0604020202020204" pitchFamily="34" charset="0"/>
                <a:cs typeface="Arial" panose="020B0604020202020204" pitchFamily="34" charset="0"/>
              </a:defRPr>
            </a:lvl7pPr>
            <a:lvl8pPr marL="2178050" indent="-182563" defTabSz="457200" eaLnBrk="0" fontAlgn="base" hangingPunct="0">
              <a:spcBef>
                <a:spcPts val="300"/>
              </a:spcBef>
              <a:spcAft>
                <a:spcPct val="0"/>
              </a:spcAft>
              <a:buFont typeface="Lucida Grande"/>
              <a:buChar char="-"/>
              <a:defRPr sz="1400">
                <a:solidFill>
                  <a:schemeClr val="bg2"/>
                </a:solidFill>
                <a:latin typeface="Arial" panose="020B0604020202020204" pitchFamily="34" charset="0"/>
                <a:cs typeface="Arial" panose="020B0604020202020204" pitchFamily="34" charset="0"/>
              </a:defRPr>
            </a:lvl8pPr>
            <a:lvl9pPr marL="2635250" indent="-182563" defTabSz="457200" eaLnBrk="0" fontAlgn="base" hangingPunct="0">
              <a:spcBef>
                <a:spcPts val="300"/>
              </a:spcBef>
              <a:spcAft>
                <a:spcPct val="0"/>
              </a:spcAft>
              <a:buFont typeface="Lucida Grande"/>
              <a:buChar char="-"/>
              <a:defRPr sz="1400">
                <a:solidFill>
                  <a:schemeClr val="bg2"/>
                </a:solidFill>
                <a:latin typeface="Arial" panose="020B0604020202020204" pitchFamily="34" charset="0"/>
                <a:cs typeface="Arial" panose="020B0604020202020204" pitchFamily="34" charset="0"/>
              </a:defRPr>
            </a:lvl9pPr>
          </a:lstStyle>
          <a:p>
            <a:pPr eaLnBrk="1" hangingPunct="1">
              <a:spcBef>
                <a:spcPts val="300"/>
              </a:spcBef>
            </a:pPr>
            <a:r>
              <a:rPr lang="en-US" altLang="en-US" sz="2200" b="1">
                <a:solidFill>
                  <a:schemeClr val="tx2"/>
                </a:solidFill>
              </a:rPr>
              <a:t>To learn more about MetLife vision coverage, please visit: </a:t>
            </a:r>
            <a:r>
              <a:rPr lang="en-US" sz="2200" b="1" u="sng" spc="-10">
                <a:solidFill>
                  <a:srgbClr val="0000FF"/>
                </a:solidFill>
                <a:effectLst/>
                <a:latin typeface="Arial" panose="020B0604020202020204" pitchFamily="34" charset="0"/>
                <a:ea typeface="Arial" panose="020B0604020202020204" pitchFamily="34" charset="0"/>
                <a:hlinkClick r:id="rId5"/>
              </a:rPr>
              <a:t>metlife.com/wasebb-vision</a:t>
            </a:r>
            <a:r>
              <a:rPr lang="en-US" sz="2200" b="1" u="sng" spc="-10">
                <a:solidFill>
                  <a:srgbClr val="0000FF"/>
                </a:solidFill>
                <a:effectLst/>
                <a:latin typeface="Arial" panose="020B0604020202020204" pitchFamily="34" charset="0"/>
                <a:ea typeface="Arial" panose="020B0604020202020204" pitchFamily="34" charset="0"/>
              </a:rPr>
              <a:t> </a:t>
            </a:r>
            <a:endParaRPr lang="en-US" altLang="en-US" sz="2200" b="1">
              <a:solidFill>
                <a:schemeClr val="tx2"/>
              </a:solidFill>
            </a:endParaRPr>
          </a:p>
        </p:txBody>
      </p:sp>
      <p:sp>
        <p:nvSpPr>
          <p:cNvPr id="17" name="Rectangle 16">
            <a:extLst>
              <a:ext uri="{FF2B5EF4-FFF2-40B4-BE49-F238E27FC236}">
                <a16:creationId xmlns:a16="http://schemas.microsoft.com/office/drawing/2014/main" id="{7114E72B-4050-4FFF-BEA0-4674E8B7D87E}"/>
              </a:ext>
            </a:extLst>
          </p:cNvPr>
          <p:cNvSpPr/>
          <p:nvPr/>
        </p:nvSpPr>
        <p:spPr>
          <a:xfrm>
            <a:off x="2535238" y="3127375"/>
            <a:ext cx="5357812" cy="1046163"/>
          </a:xfrm>
          <a:prstGeom prst="rect">
            <a:avLst/>
          </a:prstGeom>
          <a:noFill/>
          <a:ln w="12700" cap="flat" cmpd="sng" algn="ctr">
            <a:noFill/>
            <a:prstDash val="solid"/>
            <a:miter lim="800000"/>
          </a:ln>
          <a:effectLst/>
        </p:spPr>
        <p:txBody>
          <a:bodyPr lIns="182880" tIns="91440" bIns="9144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pPr>
              <a:spcBef>
                <a:spcPts val="300"/>
              </a:spcBef>
              <a:defRPr/>
            </a:pPr>
            <a:r>
              <a:rPr lang="en-US" altLang="en-US" sz="2200" b="1">
                <a:solidFill>
                  <a:schemeClr val="tx2"/>
                </a:solidFill>
              </a:rPr>
              <a:t>MetLife Customer Service</a:t>
            </a:r>
          </a:p>
          <a:p>
            <a:pPr>
              <a:spcBef>
                <a:spcPts val="300"/>
              </a:spcBef>
              <a:defRPr/>
            </a:pPr>
            <a:r>
              <a:rPr lang="en-US"/>
              <a:t>1-833-854-9624</a:t>
            </a:r>
          </a:p>
          <a:p>
            <a:pPr indent="-173038">
              <a:lnSpc>
                <a:spcPts val="1800"/>
              </a:lnSpc>
              <a:spcBef>
                <a:spcPts val="600"/>
              </a:spcBef>
              <a:buClr>
                <a:srgbClr val="009999"/>
              </a:buClr>
              <a:defRPr/>
            </a:pPr>
            <a:r>
              <a:rPr lang="en-US"/>
              <a:t>Monday through Friday, 5 a.m. – 8 p.m. PT</a:t>
            </a:r>
          </a:p>
        </p:txBody>
      </p:sp>
      <p:cxnSp>
        <p:nvCxnSpPr>
          <p:cNvPr id="21" name="Straight Connector 20">
            <a:extLst>
              <a:ext uri="{FF2B5EF4-FFF2-40B4-BE49-F238E27FC236}">
                <a16:creationId xmlns:a16="http://schemas.microsoft.com/office/drawing/2014/main" id="{7923EBC4-C07D-40D4-B41A-C20CFCBB2DE0}"/>
              </a:ext>
            </a:extLst>
          </p:cNvPr>
          <p:cNvCxnSpPr/>
          <p:nvPr/>
        </p:nvCxnSpPr>
        <p:spPr>
          <a:xfrm>
            <a:off x="1250950" y="2770188"/>
            <a:ext cx="6642100" cy="0"/>
          </a:xfrm>
          <a:prstGeom prst="line">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8" name="Rectangle 7">
            <a:extLst>
              <a:ext uri="{FF2B5EF4-FFF2-40B4-BE49-F238E27FC236}">
                <a16:creationId xmlns:a16="http://schemas.microsoft.com/office/drawing/2014/main" id="{63C28E43-65F1-468C-901C-6B80518FB0CF}"/>
              </a:ext>
            </a:extLst>
          </p:cNvPr>
          <p:cNvSpPr/>
          <p:nvPr/>
        </p:nvSpPr>
        <p:spPr>
          <a:xfrm>
            <a:off x="2511425" y="6257925"/>
            <a:ext cx="3648075" cy="547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a:solidFill>
                <a:schemeClr val="bg1"/>
              </a:solidFill>
              <a:cs typeface="Open Sans Bold"/>
            </a:endParaRPr>
          </a:p>
        </p:txBody>
      </p:sp>
      <p:cxnSp>
        <p:nvCxnSpPr>
          <p:cNvPr id="10" name="Straight Connector 9">
            <a:extLst>
              <a:ext uri="{FF2B5EF4-FFF2-40B4-BE49-F238E27FC236}">
                <a16:creationId xmlns:a16="http://schemas.microsoft.com/office/drawing/2014/main" id="{3D75C299-F1C4-4D54-AEC1-B15B2C21B36E}"/>
              </a:ext>
            </a:extLst>
          </p:cNvPr>
          <p:cNvCxnSpPr/>
          <p:nvPr/>
        </p:nvCxnSpPr>
        <p:spPr>
          <a:xfrm>
            <a:off x="169027" y="5516641"/>
            <a:ext cx="6642100" cy="0"/>
          </a:xfrm>
          <a:prstGeom prst="line">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1" name="Rectangle 14">
            <a:extLst>
              <a:ext uri="{FF2B5EF4-FFF2-40B4-BE49-F238E27FC236}">
                <a16:creationId xmlns:a16="http://schemas.microsoft.com/office/drawing/2014/main" id="{323E1AE5-A943-48F0-91D8-BB2F0A3339F3}"/>
              </a:ext>
            </a:extLst>
          </p:cNvPr>
          <p:cNvSpPr>
            <a:spLocks noChangeArrowheads="1"/>
          </p:cNvSpPr>
          <p:nvPr/>
        </p:nvSpPr>
        <p:spPr bwMode="auto">
          <a:xfrm>
            <a:off x="2504965" y="4565089"/>
            <a:ext cx="5357812"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82880" tIns="91440" bIns="91440" anchor="ctr"/>
          <a:lstStyle>
            <a:lvl1pPr defTabSz="457200">
              <a:spcBef>
                <a:spcPts val="1200"/>
              </a:spcBef>
              <a:defRPr sz="2000">
                <a:solidFill>
                  <a:schemeClr val="bg2"/>
                </a:solidFill>
                <a:latin typeface="Arial" panose="020B0604020202020204" pitchFamily="34" charset="0"/>
                <a:cs typeface="Arial" panose="020B0604020202020204" pitchFamily="34" charset="0"/>
              </a:defRPr>
            </a:lvl1pPr>
            <a:lvl2pPr marL="200025" indent="-200025" defTabSz="457200">
              <a:spcBef>
                <a:spcPts val="600"/>
              </a:spcBef>
              <a:buFont typeface="Arial" panose="020B0604020202020204" pitchFamily="34" charset="0"/>
              <a:buChar char="•"/>
              <a:defRPr>
                <a:solidFill>
                  <a:schemeClr val="bg2"/>
                </a:solidFill>
                <a:latin typeface="Arial" panose="020B0604020202020204" pitchFamily="34" charset="0"/>
                <a:cs typeface="Arial" panose="020B0604020202020204" pitchFamily="34" charset="0"/>
              </a:defRPr>
            </a:lvl2pPr>
            <a:lvl3pPr marL="398463" indent="-200025" defTabSz="457200">
              <a:spcBef>
                <a:spcPts val="300"/>
              </a:spcBef>
              <a:buFont typeface="Lucida Grande"/>
              <a:buChar char="-"/>
              <a:defRPr sz="1600">
                <a:solidFill>
                  <a:schemeClr val="bg2"/>
                </a:solidFill>
                <a:latin typeface="Arial" panose="020B0604020202020204" pitchFamily="34" charset="0"/>
                <a:cs typeface="Arial" panose="020B0604020202020204" pitchFamily="34" charset="0"/>
              </a:defRPr>
            </a:lvl3pPr>
            <a:lvl4pPr marL="622300" indent="-200025" defTabSz="457200">
              <a:spcBef>
                <a:spcPts val="300"/>
              </a:spcBef>
              <a:buFont typeface="Arial" panose="020B0604020202020204" pitchFamily="34" charset="0"/>
              <a:buChar char="•"/>
              <a:defRPr sz="1400">
                <a:solidFill>
                  <a:schemeClr val="bg2"/>
                </a:solidFill>
                <a:latin typeface="Arial" panose="020B0604020202020204" pitchFamily="34" charset="0"/>
                <a:cs typeface="Arial" panose="020B0604020202020204" pitchFamily="34" charset="0"/>
              </a:defRPr>
            </a:lvl4pPr>
            <a:lvl5pPr marL="806450" indent="-182563" defTabSz="457200">
              <a:spcBef>
                <a:spcPts val="300"/>
              </a:spcBef>
              <a:buFont typeface="Lucida Grande"/>
              <a:buChar char="-"/>
              <a:defRPr sz="1400">
                <a:solidFill>
                  <a:schemeClr val="bg2"/>
                </a:solidFill>
                <a:latin typeface="Arial" panose="020B0604020202020204" pitchFamily="34" charset="0"/>
                <a:cs typeface="Arial" panose="020B0604020202020204" pitchFamily="34" charset="0"/>
              </a:defRPr>
            </a:lvl5pPr>
            <a:lvl6pPr marL="1263650" indent="-182563" defTabSz="457200" eaLnBrk="0" fontAlgn="base" hangingPunct="0">
              <a:spcBef>
                <a:spcPts val="300"/>
              </a:spcBef>
              <a:spcAft>
                <a:spcPct val="0"/>
              </a:spcAft>
              <a:buFont typeface="Lucida Grande"/>
              <a:buChar char="-"/>
              <a:defRPr sz="1400">
                <a:solidFill>
                  <a:schemeClr val="bg2"/>
                </a:solidFill>
                <a:latin typeface="Arial" panose="020B0604020202020204" pitchFamily="34" charset="0"/>
                <a:cs typeface="Arial" panose="020B0604020202020204" pitchFamily="34" charset="0"/>
              </a:defRPr>
            </a:lvl6pPr>
            <a:lvl7pPr marL="1720850" indent="-182563" defTabSz="457200" eaLnBrk="0" fontAlgn="base" hangingPunct="0">
              <a:spcBef>
                <a:spcPts val="300"/>
              </a:spcBef>
              <a:spcAft>
                <a:spcPct val="0"/>
              </a:spcAft>
              <a:buFont typeface="Lucida Grande"/>
              <a:buChar char="-"/>
              <a:defRPr sz="1400">
                <a:solidFill>
                  <a:schemeClr val="bg2"/>
                </a:solidFill>
                <a:latin typeface="Arial" panose="020B0604020202020204" pitchFamily="34" charset="0"/>
                <a:cs typeface="Arial" panose="020B0604020202020204" pitchFamily="34" charset="0"/>
              </a:defRPr>
            </a:lvl7pPr>
            <a:lvl8pPr marL="2178050" indent="-182563" defTabSz="457200" eaLnBrk="0" fontAlgn="base" hangingPunct="0">
              <a:spcBef>
                <a:spcPts val="300"/>
              </a:spcBef>
              <a:spcAft>
                <a:spcPct val="0"/>
              </a:spcAft>
              <a:buFont typeface="Lucida Grande"/>
              <a:buChar char="-"/>
              <a:defRPr sz="1400">
                <a:solidFill>
                  <a:schemeClr val="bg2"/>
                </a:solidFill>
                <a:latin typeface="Arial" panose="020B0604020202020204" pitchFamily="34" charset="0"/>
                <a:cs typeface="Arial" panose="020B0604020202020204" pitchFamily="34" charset="0"/>
              </a:defRPr>
            </a:lvl8pPr>
            <a:lvl9pPr marL="2635250" indent="-182563" defTabSz="457200" eaLnBrk="0" fontAlgn="base" hangingPunct="0">
              <a:spcBef>
                <a:spcPts val="300"/>
              </a:spcBef>
              <a:spcAft>
                <a:spcPct val="0"/>
              </a:spcAft>
              <a:buFont typeface="Lucida Grande"/>
              <a:buChar char="-"/>
              <a:defRPr sz="1400">
                <a:solidFill>
                  <a:schemeClr val="bg2"/>
                </a:solidFill>
                <a:latin typeface="Arial" panose="020B0604020202020204" pitchFamily="34" charset="0"/>
                <a:cs typeface="Arial" panose="020B0604020202020204" pitchFamily="34" charset="0"/>
              </a:defRPr>
            </a:lvl9pPr>
          </a:lstStyle>
          <a:p>
            <a:pPr eaLnBrk="1" hangingPunct="1">
              <a:spcBef>
                <a:spcPts val="300"/>
              </a:spcBef>
            </a:pPr>
            <a:r>
              <a:rPr lang="en-US" altLang="en-US" sz="2200" b="1">
                <a:solidFill>
                  <a:schemeClr val="tx2"/>
                </a:solidFill>
              </a:rPr>
              <a:t>To enroll, please visit Benefits 24/7:</a:t>
            </a:r>
          </a:p>
          <a:p>
            <a:pPr eaLnBrk="1" hangingPunct="1">
              <a:spcBef>
                <a:spcPts val="300"/>
              </a:spcBef>
            </a:pPr>
            <a:r>
              <a:rPr lang="en-US" altLang="en-US" sz="2200" b="1">
                <a:solidFill>
                  <a:schemeClr val="tx2"/>
                </a:solidFill>
                <a:hlinkClick r:id="rId6"/>
              </a:rPr>
              <a:t>benefits247.hca.wa.gov</a:t>
            </a:r>
            <a:endParaRPr lang="en-US" altLang="en-US" sz="2200" b="1">
              <a:solidFill>
                <a:schemeClr val="tx2"/>
              </a:solidFill>
            </a:endParaRPr>
          </a:p>
        </p:txBody>
      </p:sp>
      <p:grpSp>
        <p:nvGrpSpPr>
          <p:cNvPr id="12" name="Graphic 43">
            <a:extLst>
              <a:ext uri="{FF2B5EF4-FFF2-40B4-BE49-F238E27FC236}">
                <a16:creationId xmlns:a16="http://schemas.microsoft.com/office/drawing/2014/main" id="{6B23765C-06D3-4541-A4D3-71B43106C512}"/>
              </a:ext>
            </a:extLst>
          </p:cNvPr>
          <p:cNvGrpSpPr/>
          <p:nvPr/>
        </p:nvGrpSpPr>
        <p:grpSpPr>
          <a:xfrm>
            <a:off x="1450975" y="4671934"/>
            <a:ext cx="989013" cy="841762"/>
            <a:chOff x="1600200" y="2184822"/>
            <a:chExt cx="695518" cy="521620"/>
          </a:xfrm>
        </p:grpSpPr>
        <p:grpSp>
          <p:nvGrpSpPr>
            <p:cNvPr id="13" name="Graphic 43">
              <a:extLst>
                <a:ext uri="{FF2B5EF4-FFF2-40B4-BE49-F238E27FC236}">
                  <a16:creationId xmlns:a16="http://schemas.microsoft.com/office/drawing/2014/main" id="{E23AFC87-277E-42F4-87E6-53F6EDEB300E}"/>
                </a:ext>
              </a:extLst>
            </p:cNvPr>
            <p:cNvGrpSpPr/>
            <p:nvPr/>
          </p:nvGrpSpPr>
          <p:grpSpPr>
            <a:xfrm>
              <a:off x="1600200" y="2184822"/>
              <a:ext cx="695518" cy="521620"/>
              <a:chOff x="1600200" y="2184822"/>
              <a:chExt cx="695518" cy="521620"/>
            </a:xfrm>
          </p:grpSpPr>
          <p:sp>
            <p:nvSpPr>
              <p:cNvPr id="24" name="Freeform: Shape 46">
                <a:extLst>
                  <a:ext uri="{FF2B5EF4-FFF2-40B4-BE49-F238E27FC236}">
                    <a16:creationId xmlns:a16="http://schemas.microsoft.com/office/drawing/2014/main" id="{D5419ED0-0C21-4C3D-97B4-BD3668281FD7}"/>
                  </a:ext>
                </a:extLst>
              </p:cNvPr>
              <p:cNvSpPr/>
              <p:nvPr/>
            </p:nvSpPr>
            <p:spPr bwMode="auto">
              <a:xfrm>
                <a:off x="1600200" y="2184822"/>
                <a:ext cx="695518" cy="434743"/>
              </a:xfrm>
              <a:custGeom>
                <a:avLst/>
                <a:gdLst>
                  <a:gd name="T0" fmla="*/ 652152 w 695518"/>
                  <a:gd name="T1" fmla="*/ 434744 h 434743"/>
                  <a:gd name="T2" fmla="*/ 43439 w 695518"/>
                  <a:gd name="T3" fmla="*/ 434744 h 434743"/>
                  <a:gd name="T4" fmla="*/ 0 w 695518"/>
                  <a:gd name="T5" fmla="*/ 391234 h 434743"/>
                  <a:gd name="T6" fmla="*/ 0 w 695518"/>
                  <a:gd name="T7" fmla="*/ 43439 h 434743"/>
                  <a:gd name="T8" fmla="*/ 43439 w 695518"/>
                  <a:gd name="T9" fmla="*/ 0 h 434743"/>
                  <a:gd name="T10" fmla="*/ 652080 w 695518"/>
                  <a:gd name="T11" fmla="*/ 0 h 434743"/>
                  <a:gd name="T12" fmla="*/ 695519 w 695518"/>
                  <a:gd name="T13" fmla="*/ 43439 h 434743"/>
                  <a:gd name="T14" fmla="*/ 695519 w 695518"/>
                  <a:gd name="T15" fmla="*/ 391234 h 434743"/>
                  <a:gd name="T16" fmla="*/ 652152 w 695518"/>
                  <a:gd name="T17" fmla="*/ 434744 h 4347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95518" h="434743">
                    <a:moveTo>
                      <a:pt x="652152" y="434744"/>
                    </a:moveTo>
                    <a:lnTo>
                      <a:pt x="43439" y="434744"/>
                    </a:lnTo>
                    <a:cubicBezTo>
                      <a:pt x="19465" y="434744"/>
                      <a:pt x="0" y="415279"/>
                      <a:pt x="0" y="391234"/>
                    </a:cubicBezTo>
                    <a:lnTo>
                      <a:pt x="0" y="43439"/>
                    </a:lnTo>
                    <a:cubicBezTo>
                      <a:pt x="0" y="19465"/>
                      <a:pt x="19465" y="0"/>
                      <a:pt x="43439" y="0"/>
                    </a:cubicBezTo>
                    <a:lnTo>
                      <a:pt x="652080" y="0"/>
                    </a:lnTo>
                    <a:cubicBezTo>
                      <a:pt x="676125" y="0"/>
                      <a:pt x="695519" y="19465"/>
                      <a:pt x="695519" y="43439"/>
                    </a:cubicBezTo>
                    <a:lnTo>
                      <a:pt x="695519" y="391234"/>
                    </a:lnTo>
                    <a:cubicBezTo>
                      <a:pt x="695590" y="415279"/>
                      <a:pt x="676125" y="434744"/>
                      <a:pt x="652152" y="434744"/>
                    </a:cubicBezTo>
                    <a:close/>
                  </a:path>
                </a:pathLst>
              </a:custGeom>
              <a:solidFill>
                <a:srgbClr val="0061A0"/>
              </a:solidFill>
              <a:ln>
                <a:noFill/>
              </a:ln>
              <a:extLst>
                <a:ext uri="{91240B29-F687-4F45-9708-019B960494DF}">
                  <a14:hiddenLine xmlns:a14="http://schemas.microsoft.com/office/drawing/2010/main" w="7070" cap="flat">
                    <a:solidFill>
                      <a:srgbClr val="000000"/>
                    </a:solidFill>
                    <a:prstDash val="solid"/>
                    <a:miter lim="800000"/>
                    <a:headEnd/>
                    <a:tailEnd/>
                  </a14:hiddenLine>
                </a:ext>
              </a:extLst>
            </p:spPr>
            <p:txBody>
              <a:bodyPr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000000"/>
                  </a:solidFill>
                  <a:effectLst/>
                  <a:uLnTx/>
                  <a:uFillTx/>
                </a:endParaRPr>
              </a:p>
            </p:txBody>
          </p:sp>
          <p:sp>
            <p:nvSpPr>
              <p:cNvPr id="25" name="Freeform: Shape 47">
                <a:extLst>
                  <a:ext uri="{FF2B5EF4-FFF2-40B4-BE49-F238E27FC236}">
                    <a16:creationId xmlns:a16="http://schemas.microsoft.com/office/drawing/2014/main" id="{F498C96E-EA3F-47A2-B366-5CAF337B7E11}"/>
                  </a:ext>
                </a:extLst>
              </p:cNvPr>
              <p:cNvSpPr/>
              <p:nvPr/>
            </p:nvSpPr>
            <p:spPr bwMode="auto">
              <a:xfrm>
                <a:off x="1643638" y="2228260"/>
                <a:ext cx="608641" cy="347794"/>
              </a:xfrm>
              <a:custGeom>
                <a:avLst/>
                <a:gdLst>
                  <a:gd name="T0" fmla="*/ 0 w 608641"/>
                  <a:gd name="T1" fmla="*/ 0 h 347794"/>
                  <a:gd name="T2" fmla="*/ 608642 w 608641"/>
                  <a:gd name="T3" fmla="*/ 0 h 347794"/>
                  <a:gd name="T4" fmla="*/ 608642 w 608641"/>
                  <a:gd name="T5" fmla="*/ 347795 h 347794"/>
                  <a:gd name="T6" fmla="*/ 0 w 608641"/>
                  <a:gd name="T7" fmla="*/ 347795 h 3477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8641" h="347794">
                    <a:moveTo>
                      <a:pt x="0" y="0"/>
                    </a:moveTo>
                    <a:lnTo>
                      <a:pt x="608642" y="0"/>
                    </a:lnTo>
                    <a:lnTo>
                      <a:pt x="608642" y="347795"/>
                    </a:lnTo>
                    <a:lnTo>
                      <a:pt x="0" y="347795"/>
                    </a:lnTo>
                    <a:lnTo>
                      <a:pt x="0" y="0"/>
                    </a:lnTo>
                    <a:close/>
                  </a:path>
                </a:pathLst>
              </a:custGeom>
              <a:solidFill>
                <a:srgbClr val="FFFFFF"/>
              </a:solidFill>
              <a:ln>
                <a:noFill/>
              </a:ln>
              <a:extLst>
                <a:ext uri="{91240B29-F687-4F45-9708-019B960494DF}">
                  <a14:hiddenLine xmlns:a14="http://schemas.microsoft.com/office/drawing/2010/main" w="7070" cap="flat">
                    <a:solidFill>
                      <a:srgbClr val="000000"/>
                    </a:solidFill>
                    <a:prstDash val="solid"/>
                    <a:miter lim="800000"/>
                    <a:headEnd/>
                    <a:tailEnd/>
                  </a14:hiddenLine>
                </a:ext>
              </a:extLst>
            </p:spPr>
            <p:txBody>
              <a:bodyPr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000000"/>
                  </a:solidFill>
                  <a:effectLst/>
                  <a:uLnTx/>
                  <a:uFillTx/>
                </a:endParaRPr>
              </a:p>
            </p:txBody>
          </p:sp>
          <p:sp>
            <p:nvSpPr>
              <p:cNvPr id="26" name="Freeform: Shape 48">
                <a:extLst>
                  <a:ext uri="{FF2B5EF4-FFF2-40B4-BE49-F238E27FC236}">
                    <a16:creationId xmlns:a16="http://schemas.microsoft.com/office/drawing/2014/main" id="{604B39BB-7984-4E45-86B6-9C0B26576620}"/>
                  </a:ext>
                </a:extLst>
              </p:cNvPr>
              <p:cNvSpPr/>
              <p:nvPr/>
            </p:nvSpPr>
            <p:spPr bwMode="auto">
              <a:xfrm>
                <a:off x="1774097" y="2663004"/>
                <a:ext cx="347795" cy="43438"/>
              </a:xfrm>
              <a:custGeom>
                <a:avLst/>
                <a:gdLst>
                  <a:gd name="T0" fmla="*/ 0 w 347795"/>
                  <a:gd name="T1" fmla="*/ 0 h 43438"/>
                  <a:gd name="T2" fmla="*/ 347795 w 347795"/>
                  <a:gd name="T3" fmla="*/ 0 h 43438"/>
                  <a:gd name="T4" fmla="*/ 347795 w 347795"/>
                  <a:gd name="T5" fmla="*/ 43439 h 43438"/>
                  <a:gd name="T6" fmla="*/ 0 w 347795"/>
                  <a:gd name="T7" fmla="*/ 43439 h 434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7795" h="43438">
                    <a:moveTo>
                      <a:pt x="0" y="0"/>
                    </a:moveTo>
                    <a:lnTo>
                      <a:pt x="347795" y="0"/>
                    </a:lnTo>
                    <a:lnTo>
                      <a:pt x="347795" y="43439"/>
                    </a:lnTo>
                    <a:lnTo>
                      <a:pt x="0" y="43439"/>
                    </a:lnTo>
                    <a:lnTo>
                      <a:pt x="0" y="0"/>
                    </a:lnTo>
                    <a:close/>
                  </a:path>
                </a:pathLst>
              </a:custGeom>
              <a:solidFill>
                <a:srgbClr val="0061A0"/>
              </a:solidFill>
              <a:ln>
                <a:noFill/>
              </a:ln>
              <a:extLst>
                <a:ext uri="{91240B29-F687-4F45-9708-019B960494DF}">
                  <a14:hiddenLine xmlns:a14="http://schemas.microsoft.com/office/drawing/2010/main" w="7070" cap="flat">
                    <a:solidFill>
                      <a:srgbClr val="000000"/>
                    </a:solidFill>
                    <a:prstDash val="solid"/>
                    <a:miter lim="800000"/>
                    <a:headEnd/>
                    <a:tailEnd/>
                  </a14:hiddenLine>
                </a:ext>
              </a:extLst>
            </p:spPr>
            <p:txBody>
              <a:bodyPr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000000"/>
                  </a:solidFill>
                  <a:effectLst/>
                  <a:uLnTx/>
                  <a:uFillTx/>
                </a:endParaRPr>
              </a:p>
            </p:txBody>
          </p:sp>
          <p:sp>
            <p:nvSpPr>
              <p:cNvPr id="27" name="Freeform: Shape 49">
                <a:extLst>
                  <a:ext uri="{FF2B5EF4-FFF2-40B4-BE49-F238E27FC236}">
                    <a16:creationId xmlns:a16="http://schemas.microsoft.com/office/drawing/2014/main" id="{05D6F1B3-CD9B-44C8-ABEC-E0150E4F3B33}"/>
                  </a:ext>
                </a:extLst>
              </p:cNvPr>
              <p:cNvSpPr/>
              <p:nvPr/>
            </p:nvSpPr>
            <p:spPr bwMode="auto">
              <a:xfrm>
                <a:off x="1817536" y="2619565"/>
                <a:ext cx="260846" cy="43510"/>
              </a:xfrm>
              <a:custGeom>
                <a:avLst/>
                <a:gdLst>
                  <a:gd name="T0" fmla="*/ 217408 w 260846"/>
                  <a:gd name="T1" fmla="*/ 0 h 43510"/>
                  <a:gd name="T2" fmla="*/ 43510 w 260846"/>
                  <a:gd name="T3" fmla="*/ 0 h 43510"/>
                  <a:gd name="T4" fmla="*/ 0 w 260846"/>
                  <a:gd name="T5" fmla="*/ 43510 h 43510"/>
                  <a:gd name="T6" fmla="*/ 260846 w 260846"/>
                  <a:gd name="T7" fmla="*/ 43510 h 43510"/>
                  <a:gd name="T8" fmla="*/ 217408 w 260846"/>
                  <a:gd name="T9" fmla="*/ 0 h 435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846" h="43510">
                    <a:moveTo>
                      <a:pt x="217408" y="0"/>
                    </a:moveTo>
                    <a:lnTo>
                      <a:pt x="43510" y="0"/>
                    </a:lnTo>
                    <a:cubicBezTo>
                      <a:pt x="43510" y="24045"/>
                      <a:pt x="24045" y="43510"/>
                      <a:pt x="0" y="43510"/>
                    </a:cubicBezTo>
                    <a:lnTo>
                      <a:pt x="260846" y="43510"/>
                    </a:lnTo>
                    <a:cubicBezTo>
                      <a:pt x="236873" y="43439"/>
                      <a:pt x="217408" y="24045"/>
                      <a:pt x="217408" y="0"/>
                    </a:cubicBezTo>
                    <a:close/>
                  </a:path>
                </a:pathLst>
              </a:custGeom>
              <a:solidFill>
                <a:srgbClr val="004978"/>
              </a:solidFill>
              <a:ln>
                <a:noFill/>
              </a:ln>
              <a:extLst>
                <a:ext uri="{91240B29-F687-4F45-9708-019B960494DF}">
                  <a14:hiddenLine xmlns:a14="http://schemas.microsoft.com/office/drawing/2010/main" w="7070" cap="flat">
                    <a:solidFill>
                      <a:srgbClr val="000000"/>
                    </a:solidFill>
                    <a:prstDash val="solid"/>
                    <a:miter lim="800000"/>
                    <a:headEnd/>
                    <a:tailEnd/>
                  </a14:hiddenLine>
                </a:ext>
              </a:extLst>
            </p:spPr>
            <p:txBody>
              <a:bodyPr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000000"/>
                  </a:solidFill>
                  <a:effectLst/>
                  <a:uLnTx/>
                  <a:uFillTx/>
                </a:endParaRPr>
              </a:p>
            </p:txBody>
          </p:sp>
          <p:sp>
            <p:nvSpPr>
              <p:cNvPr id="28" name="Freeform: Shape 50">
                <a:extLst>
                  <a:ext uri="{FF2B5EF4-FFF2-40B4-BE49-F238E27FC236}">
                    <a16:creationId xmlns:a16="http://schemas.microsoft.com/office/drawing/2014/main" id="{00A823FA-3F53-41EA-BC58-30C48E938492}"/>
                  </a:ext>
                </a:extLst>
              </p:cNvPr>
              <p:cNvSpPr/>
              <p:nvPr/>
            </p:nvSpPr>
            <p:spPr bwMode="auto">
              <a:xfrm>
                <a:off x="1800361" y="2228260"/>
                <a:ext cx="451990" cy="347794"/>
              </a:xfrm>
              <a:custGeom>
                <a:avLst/>
                <a:gdLst>
                  <a:gd name="T0" fmla="*/ 451991 w 451990"/>
                  <a:gd name="T1" fmla="*/ 0 h 347794"/>
                  <a:gd name="T2" fmla="*/ 347795 w 451990"/>
                  <a:gd name="T3" fmla="*/ 0 h 347794"/>
                  <a:gd name="T4" fmla="*/ 0 w 451990"/>
                  <a:gd name="T5" fmla="*/ 347795 h 347794"/>
                  <a:gd name="T6" fmla="*/ 451991 w 451990"/>
                  <a:gd name="T7" fmla="*/ 347795 h 3477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1990" h="347794">
                    <a:moveTo>
                      <a:pt x="451991" y="0"/>
                    </a:moveTo>
                    <a:lnTo>
                      <a:pt x="347795" y="0"/>
                    </a:lnTo>
                    <a:lnTo>
                      <a:pt x="0" y="347795"/>
                    </a:lnTo>
                    <a:lnTo>
                      <a:pt x="451991" y="347795"/>
                    </a:lnTo>
                    <a:lnTo>
                      <a:pt x="451991" y="0"/>
                    </a:lnTo>
                    <a:close/>
                  </a:path>
                </a:pathLst>
              </a:custGeom>
              <a:solidFill>
                <a:srgbClr val="DFE1DF"/>
              </a:solidFill>
              <a:ln>
                <a:noFill/>
              </a:ln>
              <a:extLst>
                <a:ext uri="{91240B29-F687-4F45-9708-019B960494DF}">
                  <a14:hiddenLine xmlns:a14="http://schemas.microsoft.com/office/drawing/2010/main" w="7070" cap="flat">
                    <a:solidFill>
                      <a:srgbClr val="000000"/>
                    </a:solidFill>
                    <a:prstDash val="solid"/>
                    <a:miter lim="800000"/>
                    <a:headEnd/>
                    <a:tailEnd/>
                  </a14:hiddenLine>
                </a:ext>
              </a:extLst>
            </p:spPr>
            <p:txBody>
              <a:bodyPr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000000"/>
                  </a:solidFill>
                  <a:effectLst/>
                  <a:uLnTx/>
                  <a:uFillTx/>
                </a:endParaRPr>
              </a:p>
            </p:txBody>
          </p:sp>
        </p:grpSp>
        <p:grpSp>
          <p:nvGrpSpPr>
            <p:cNvPr id="14" name="Graphic 43">
              <a:extLst>
                <a:ext uri="{FF2B5EF4-FFF2-40B4-BE49-F238E27FC236}">
                  <a16:creationId xmlns:a16="http://schemas.microsoft.com/office/drawing/2014/main" id="{2B7C2D13-D35C-4FE5-9066-390DA28698F8}"/>
                </a:ext>
              </a:extLst>
            </p:cNvPr>
            <p:cNvGrpSpPr/>
            <p:nvPr/>
          </p:nvGrpSpPr>
          <p:grpSpPr>
            <a:xfrm>
              <a:off x="1687148" y="2315280"/>
              <a:ext cx="521692" cy="241309"/>
              <a:chOff x="1687148" y="2315280"/>
              <a:chExt cx="521692" cy="241309"/>
            </a:xfrm>
          </p:grpSpPr>
          <p:sp>
            <p:nvSpPr>
              <p:cNvPr id="15" name="Freeform: Shape 52">
                <a:extLst>
                  <a:ext uri="{FF2B5EF4-FFF2-40B4-BE49-F238E27FC236}">
                    <a16:creationId xmlns:a16="http://schemas.microsoft.com/office/drawing/2014/main" id="{138C6DCD-1702-4825-A3A3-2495D1A4ED12}"/>
                  </a:ext>
                </a:extLst>
              </p:cNvPr>
              <p:cNvSpPr/>
              <p:nvPr/>
            </p:nvSpPr>
            <p:spPr bwMode="auto">
              <a:xfrm>
                <a:off x="1904556" y="2347985"/>
                <a:ext cx="304284" cy="21468"/>
              </a:xfrm>
              <a:custGeom>
                <a:avLst/>
                <a:gdLst>
                  <a:gd name="T0" fmla="*/ 0 w 304284"/>
                  <a:gd name="T1" fmla="*/ 0 h 21468"/>
                  <a:gd name="T2" fmla="*/ 304285 w 304284"/>
                  <a:gd name="T3" fmla="*/ 0 h 21468"/>
                  <a:gd name="T4" fmla="*/ 304285 w 304284"/>
                  <a:gd name="T5" fmla="*/ 21469 h 21468"/>
                  <a:gd name="T6" fmla="*/ 0 w 304284"/>
                  <a:gd name="T7" fmla="*/ 21469 h 2146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4284" h="21468">
                    <a:moveTo>
                      <a:pt x="0" y="0"/>
                    </a:moveTo>
                    <a:lnTo>
                      <a:pt x="304285" y="0"/>
                    </a:lnTo>
                    <a:lnTo>
                      <a:pt x="304285" y="21469"/>
                    </a:lnTo>
                    <a:lnTo>
                      <a:pt x="0" y="21469"/>
                    </a:lnTo>
                    <a:lnTo>
                      <a:pt x="0" y="0"/>
                    </a:lnTo>
                    <a:close/>
                  </a:path>
                </a:pathLst>
              </a:custGeom>
              <a:solidFill>
                <a:srgbClr val="D7D8D6"/>
              </a:solidFill>
              <a:ln>
                <a:noFill/>
              </a:ln>
              <a:extLst>
                <a:ext uri="{91240B29-F687-4F45-9708-019B960494DF}">
                  <a14:hiddenLine xmlns:a14="http://schemas.microsoft.com/office/drawing/2010/main" w="7070" cap="flat">
                    <a:solidFill>
                      <a:srgbClr val="000000"/>
                    </a:solidFill>
                    <a:prstDash val="solid"/>
                    <a:miter lim="800000"/>
                    <a:headEnd/>
                    <a:tailEnd/>
                  </a14:hiddenLine>
                </a:ext>
              </a:extLst>
            </p:spPr>
            <p:txBody>
              <a:bodyPr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000000"/>
                  </a:solidFill>
                  <a:effectLst/>
                  <a:uLnTx/>
                  <a:uFillTx/>
                </a:endParaRPr>
              </a:p>
            </p:txBody>
          </p:sp>
          <p:sp>
            <p:nvSpPr>
              <p:cNvPr id="16" name="Freeform: Shape 53">
                <a:extLst>
                  <a:ext uri="{FF2B5EF4-FFF2-40B4-BE49-F238E27FC236}">
                    <a16:creationId xmlns:a16="http://schemas.microsoft.com/office/drawing/2014/main" id="{AFA56363-9F7A-4BB5-AE86-0677853E7147}"/>
                  </a:ext>
                </a:extLst>
              </p:cNvPr>
              <p:cNvSpPr/>
              <p:nvPr/>
            </p:nvSpPr>
            <p:spPr bwMode="auto">
              <a:xfrm>
                <a:off x="1904556" y="2391423"/>
                <a:ext cx="304284" cy="21468"/>
              </a:xfrm>
              <a:custGeom>
                <a:avLst/>
                <a:gdLst>
                  <a:gd name="T0" fmla="*/ 0 w 304284"/>
                  <a:gd name="T1" fmla="*/ 0 h 21468"/>
                  <a:gd name="T2" fmla="*/ 304285 w 304284"/>
                  <a:gd name="T3" fmla="*/ 0 h 21468"/>
                  <a:gd name="T4" fmla="*/ 304285 w 304284"/>
                  <a:gd name="T5" fmla="*/ 21469 h 21468"/>
                  <a:gd name="T6" fmla="*/ 0 w 304284"/>
                  <a:gd name="T7" fmla="*/ 21469 h 2146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4284" h="21468">
                    <a:moveTo>
                      <a:pt x="0" y="0"/>
                    </a:moveTo>
                    <a:lnTo>
                      <a:pt x="304285" y="0"/>
                    </a:lnTo>
                    <a:lnTo>
                      <a:pt x="304285" y="21469"/>
                    </a:lnTo>
                    <a:lnTo>
                      <a:pt x="0" y="21469"/>
                    </a:lnTo>
                    <a:lnTo>
                      <a:pt x="0" y="0"/>
                    </a:lnTo>
                    <a:close/>
                  </a:path>
                </a:pathLst>
              </a:custGeom>
              <a:solidFill>
                <a:srgbClr val="D7D8D6"/>
              </a:solidFill>
              <a:ln>
                <a:noFill/>
              </a:ln>
              <a:extLst>
                <a:ext uri="{91240B29-F687-4F45-9708-019B960494DF}">
                  <a14:hiddenLine xmlns:a14="http://schemas.microsoft.com/office/drawing/2010/main" w="7070" cap="flat">
                    <a:solidFill>
                      <a:srgbClr val="000000"/>
                    </a:solidFill>
                    <a:prstDash val="solid"/>
                    <a:miter lim="800000"/>
                    <a:headEnd/>
                    <a:tailEnd/>
                  </a14:hiddenLine>
                </a:ext>
              </a:extLst>
            </p:spPr>
            <p:txBody>
              <a:bodyPr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000000"/>
                  </a:solidFill>
                  <a:effectLst/>
                  <a:uLnTx/>
                  <a:uFillTx/>
                </a:endParaRPr>
              </a:p>
            </p:txBody>
          </p:sp>
          <p:sp>
            <p:nvSpPr>
              <p:cNvPr id="18" name="Freeform: Shape 54">
                <a:extLst>
                  <a:ext uri="{FF2B5EF4-FFF2-40B4-BE49-F238E27FC236}">
                    <a16:creationId xmlns:a16="http://schemas.microsoft.com/office/drawing/2014/main" id="{36F07679-130D-4430-8B14-CB4BE9B95C23}"/>
                  </a:ext>
                </a:extLst>
              </p:cNvPr>
              <p:cNvSpPr/>
              <p:nvPr/>
            </p:nvSpPr>
            <p:spPr bwMode="auto">
              <a:xfrm>
                <a:off x="1904556" y="2434933"/>
                <a:ext cx="130458" cy="21468"/>
              </a:xfrm>
              <a:custGeom>
                <a:avLst/>
                <a:gdLst>
                  <a:gd name="T0" fmla="*/ 0 w 130458"/>
                  <a:gd name="T1" fmla="*/ 0 h 21468"/>
                  <a:gd name="T2" fmla="*/ 130459 w 130458"/>
                  <a:gd name="T3" fmla="*/ 0 h 21468"/>
                  <a:gd name="T4" fmla="*/ 130459 w 130458"/>
                  <a:gd name="T5" fmla="*/ 21469 h 21468"/>
                  <a:gd name="T6" fmla="*/ 0 w 130458"/>
                  <a:gd name="T7" fmla="*/ 21469 h 2146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0458" h="21468">
                    <a:moveTo>
                      <a:pt x="0" y="0"/>
                    </a:moveTo>
                    <a:lnTo>
                      <a:pt x="130459" y="0"/>
                    </a:lnTo>
                    <a:lnTo>
                      <a:pt x="130459" y="21469"/>
                    </a:lnTo>
                    <a:lnTo>
                      <a:pt x="0" y="21469"/>
                    </a:lnTo>
                    <a:lnTo>
                      <a:pt x="0" y="0"/>
                    </a:lnTo>
                    <a:close/>
                  </a:path>
                </a:pathLst>
              </a:custGeom>
              <a:solidFill>
                <a:srgbClr val="D7D8D6"/>
              </a:solidFill>
              <a:ln>
                <a:noFill/>
              </a:ln>
              <a:extLst>
                <a:ext uri="{91240B29-F687-4F45-9708-019B960494DF}">
                  <a14:hiddenLine xmlns:a14="http://schemas.microsoft.com/office/drawing/2010/main" w="7070" cap="flat">
                    <a:solidFill>
                      <a:srgbClr val="000000"/>
                    </a:solidFill>
                    <a:prstDash val="solid"/>
                    <a:miter lim="800000"/>
                    <a:headEnd/>
                    <a:tailEnd/>
                  </a14:hiddenLine>
                </a:ext>
              </a:extLst>
            </p:spPr>
            <p:txBody>
              <a:bodyPr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000000"/>
                  </a:solidFill>
                  <a:effectLst/>
                  <a:uLnTx/>
                  <a:uFillTx/>
                </a:endParaRPr>
              </a:p>
            </p:txBody>
          </p:sp>
          <p:sp>
            <p:nvSpPr>
              <p:cNvPr id="19" name="Freeform: Shape 55">
                <a:extLst>
                  <a:ext uri="{FF2B5EF4-FFF2-40B4-BE49-F238E27FC236}">
                    <a16:creationId xmlns:a16="http://schemas.microsoft.com/office/drawing/2014/main" id="{B6995F7F-0FF5-480E-A5CD-8E3DB537D6DC}"/>
                  </a:ext>
                </a:extLst>
              </p:cNvPr>
              <p:cNvSpPr/>
              <p:nvPr/>
            </p:nvSpPr>
            <p:spPr bwMode="auto">
              <a:xfrm>
                <a:off x="2078382" y="2358719"/>
                <a:ext cx="130458" cy="197870"/>
              </a:xfrm>
              <a:custGeom>
                <a:avLst/>
                <a:gdLst>
                  <a:gd name="T0" fmla="*/ 130459 w 130458"/>
                  <a:gd name="T1" fmla="*/ 103408 h 197870"/>
                  <a:gd name="T2" fmla="*/ 0 w 130458"/>
                  <a:gd name="T3" fmla="*/ 0 h 197870"/>
                  <a:gd name="T4" fmla="*/ 0 w 130458"/>
                  <a:gd name="T5" fmla="*/ 152930 h 197870"/>
                  <a:gd name="T6" fmla="*/ 40505 w 130458"/>
                  <a:gd name="T7" fmla="*/ 125950 h 197870"/>
                  <a:gd name="T8" fmla="*/ 76501 w 130458"/>
                  <a:gd name="T9" fmla="*/ 197871 h 197870"/>
                  <a:gd name="T10" fmla="*/ 112497 w 130458"/>
                  <a:gd name="T11" fmla="*/ 179909 h 197870"/>
                  <a:gd name="T12" fmla="*/ 76501 w 130458"/>
                  <a:gd name="T13" fmla="*/ 112425 h 1978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0458" h="197870">
                    <a:moveTo>
                      <a:pt x="130459" y="103408"/>
                    </a:moveTo>
                    <a:lnTo>
                      <a:pt x="0" y="0"/>
                    </a:lnTo>
                    <a:lnTo>
                      <a:pt x="0" y="152930"/>
                    </a:lnTo>
                    <a:lnTo>
                      <a:pt x="40505" y="125950"/>
                    </a:lnTo>
                    <a:lnTo>
                      <a:pt x="76501" y="197871"/>
                    </a:lnTo>
                    <a:lnTo>
                      <a:pt x="112497" y="179909"/>
                    </a:lnTo>
                    <a:lnTo>
                      <a:pt x="76501" y="112425"/>
                    </a:lnTo>
                    <a:lnTo>
                      <a:pt x="130459" y="103408"/>
                    </a:lnTo>
                    <a:close/>
                  </a:path>
                </a:pathLst>
              </a:custGeom>
              <a:solidFill>
                <a:srgbClr val="0066A6"/>
              </a:solidFill>
              <a:ln>
                <a:noFill/>
              </a:ln>
              <a:extLst>
                <a:ext uri="{91240B29-F687-4F45-9708-019B960494DF}">
                  <a14:hiddenLine xmlns:a14="http://schemas.microsoft.com/office/drawing/2010/main" w="7070" cap="flat">
                    <a:solidFill>
                      <a:srgbClr val="000000"/>
                    </a:solidFill>
                    <a:prstDash val="solid"/>
                    <a:miter lim="800000"/>
                    <a:headEnd/>
                    <a:tailEnd/>
                  </a14:hiddenLine>
                </a:ext>
              </a:extLst>
            </p:spPr>
            <p:txBody>
              <a:bodyPr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000000"/>
                  </a:solidFill>
                  <a:effectLst/>
                  <a:uLnTx/>
                  <a:uFillTx/>
                </a:endParaRPr>
              </a:p>
            </p:txBody>
          </p:sp>
          <p:sp>
            <p:nvSpPr>
              <p:cNvPr id="20" name="Freeform: Shape 56">
                <a:extLst>
                  <a:ext uri="{FF2B5EF4-FFF2-40B4-BE49-F238E27FC236}">
                    <a16:creationId xmlns:a16="http://schemas.microsoft.com/office/drawing/2014/main" id="{D2DA8E0B-1555-482A-82CD-8F88625BAC48}"/>
                  </a:ext>
                </a:extLst>
              </p:cNvPr>
              <p:cNvSpPr/>
              <p:nvPr/>
            </p:nvSpPr>
            <p:spPr bwMode="auto">
              <a:xfrm>
                <a:off x="1687148" y="2315280"/>
                <a:ext cx="173897" cy="173897"/>
              </a:xfrm>
              <a:custGeom>
                <a:avLst/>
                <a:gdLst>
                  <a:gd name="T0" fmla="*/ 173898 w 173897"/>
                  <a:gd name="T1" fmla="*/ 86949 h 173897"/>
                  <a:gd name="T2" fmla="*/ 86949 w 173897"/>
                  <a:gd name="T3" fmla="*/ 173897 h 173897"/>
                  <a:gd name="T4" fmla="*/ 0 w 173897"/>
                  <a:gd name="T5" fmla="*/ 86949 h 173897"/>
                  <a:gd name="T6" fmla="*/ 86949 w 173897"/>
                  <a:gd name="T7" fmla="*/ 0 h 173897"/>
                  <a:gd name="T8" fmla="*/ 173898 w 173897"/>
                  <a:gd name="T9" fmla="*/ 86949 h 1738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897" h="173897">
                    <a:moveTo>
                      <a:pt x="173898" y="86949"/>
                    </a:moveTo>
                    <a:cubicBezTo>
                      <a:pt x="173898" y="134969"/>
                      <a:pt x="134969" y="173897"/>
                      <a:pt x="86949" y="173897"/>
                    </a:cubicBezTo>
                    <a:cubicBezTo>
                      <a:pt x="38928" y="173897"/>
                      <a:pt x="0" y="134969"/>
                      <a:pt x="0" y="86949"/>
                    </a:cubicBezTo>
                    <a:cubicBezTo>
                      <a:pt x="0" y="38928"/>
                      <a:pt x="38928" y="0"/>
                      <a:pt x="86949" y="0"/>
                    </a:cubicBezTo>
                    <a:cubicBezTo>
                      <a:pt x="134969" y="0"/>
                      <a:pt x="173898" y="38928"/>
                      <a:pt x="173898" y="86949"/>
                    </a:cubicBezTo>
                    <a:close/>
                  </a:path>
                </a:pathLst>
              </a:custGeom>
              <a:solidFill>
                <a:srgbClr val="FFDA02"/>
              </a:solidFill>
              <a:ln>
                <a:noFill/>
              </a:ln>
              <a:extLst>
                <a:ext uri="{91240B29-F687-4F45-9708-019B960494DF}">
                  <a14:hiddenLine xmlns:a14="http://schemas.microsoft.com/office/drawing/2010/main" w="7070" cap="flat">
                    <a:solidFill>
                      <a:srgbClr val="000000"/>
                    </a:solidFill>
                    <a:prstDash val="solid"/>
                    <a:miter lim="800000"/>
                    <a:headEnd/>
                    <a:tailEnd/>
                  </a14:hiddenLine>
                </a:ext>
              </a:extLst>
            </p:spPr>
            <p:txBody>
              <a:bodyPr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000000"/>
                  </a:solidFill>
                  <a:effectLst/>
                  <a:uLnTx/>
                  <a:uFillTx/>
                </a:endParaRPr>
              </a:p>
            </p:txBody>
          </p:sp>
          <p:sp>
            <p:nvSpPr>
              <p:cNvPr id="22" name="Freeform: Shape 57">
                <a:extLst>
                  <a:ext uri="{FF2B5EF4-FFF2-40B4-BE49-F238E27FC236}">
                    <a16:creationId xmlns:a16="http://schemas.microsoft.com/office/drawing/2014/main" id="{17B54A51-1AB4-4D53-B401-99070721E64D}"/>
                  </a:ext>
                </a:extLst>
              </p:cNvPr>
              <p:cNvSpPr/>
              <p:nvPr/>
            </p:nvSpPr>
            <p:spPr bwMode="auto">
              <a:xfrm>
                <a:off x="1706327" y="2402229"/>
                <a:ext cx="135539" cy="86948"/>
              </a:xfrm>
              <a:custGeom>
                <a:avLst/>
                <a:gdLst>
                  <a:gd name="T0" fmla="*/ 117435 w 135539"/>
                  <a:gd name="T1" fmla="*/ 0 h 86948"/>
                  <a:gd name="T2" fmla="*/ 18105 w 135539"/>
                  <a:gd name="T3" fmla="*/ 0 h 86948"/>
                  <a:gd name="T4" fmla="*/ 0 w 135539"/>
                  <a:gd name="T5" fmla="*/ 54388 h 86948"/>
                  <a:gd name="T6" fmla="*/ 67770 w 135539"/>
                  <a:gd name="T7" fmla="*/ 86949 h 86948"/>
                  <a:gd name="T8" fmla="*/ 135540 w 135539"/>
                  <a:gd name="T9" fmla="*/ 54388 h 86948"/>
                  <a:gd name="T10" fmla="*/ 117435 w 135539"/>
                  <a:gd name="T11" fmla="*/ 0 h 869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5539" h="86948">
                    <a:moveTo>
                      <a:pt x="117435" y="0"/>
                    </a:moveTo>
                    <a:lnTo>
                      <a:pt x="18105" y="0"/>
                    </a:lnTo>
                    <a:lnTo>
                      <a:pt x="0" y="54388"/>
                    </a:lnTo>
                    <a:cubicBezTo>
                      <a:pt x="15958" y="74211"/>
                      <a:pt x="40361" y="86949"/>
                      <a:pt x="67770" y="86949"/>
                    </a:cubicBezTo>
                    <a:cubicBezTo>
                      <a:pt x="95179" y="86949"/>
                      <a:pt x="119653" y="74211"/>
                      <a:pt x="135540" y="54388"/>
                    </a:cubicBezTo>
                    <a:lnTo>
                      <a:pt x="117435" y="0"/>
                    </a:lnTo>
                    <a:close/>
                  </a:path>
                </a:pathLst>
              </a:custGeom>
              <a:solidFill>
                <a:srgbClr val="0066A6"/>
              </a:solidFill>
              <a:ln>
                <a:noFill/>
              </a:ln>
              <a:extLst>
                <a:ext uri="{91240B29-F687-4F45-9708-019B960494DF}">
                  <a14:hiddenLine xmlns:a14="http://schemas.microsoft.com/office/drawing/2010/main" w="7070" cap="flat">
                    <a:solidFill>
                      <a:srgbClr val="000000"/>
                    </a:solidFill>
                    <a:prstDash val="solid"/>
                    <a:miter lim="800000"/>
                    <a:headEnd/>
                    <a:tailEnd/>
                  </a14:hiddenLine>
                </a:ext>
              </a:extLst>
            </p:spPr>
            <p:txBody>
              <a:bodyPr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000000"/>
                  </a:solidFill>
                  <a:effectLst/>
                  <a:uLnTx/>
                  <a:uFillTx/>
                </a:endParaRPr>
              </a:p>
            </p:txBody>
          </p:sp>
          <p:sp>
            <p:nvSpPr>
              <p:cNvPr id="23" name="Freeform: Shape 58">
                <a:extLst>
                  <a:ext uri="{FF2B5EF4-FFF2-40B4-BE49-F238E27FC236}">
                    <a16:creationId xmlns:a16="http://schemas.microsoft.com/office/drawing/2014/main" id="{520FBDBA-63A7-4DDA-A758-3457FF12BC97}"/>
                  </a:ext>
                </a:extLst>
              </p:cNvPr>
              <p:cNvSpPr/>
              <p:nvPr/>
            </p:nvSpPr>
            <p:spPr bwMode="auto">
              <a:xfrm>
                <a:off x="1741464" y="2326086"/>
                <a:ext cx="65265" cy="65265"/>
              </a:xfrm>
              <a:custGeom>
                <a:avLst/>
                <a:gdLst>
                  <a:gd name="T0" fmla="*/ 65265 w 65265"/>
                  <a:gd name="T1" fmla="*/ 32633 h 65265"/>
                  <a:gd name="T2" fmla="*/ 32633 w 65265"/>
                  <a:gd name="T3" fmla="*/ 65265 h 65265"/>
                  <a:gd name="T4" fmla="*/ 0 w 65265"/>
                  <a:gd name="T5" fmla="*/ 32633 h 65265"/>
                  <a:gd name="T6" fmla="*/ 32633 w 65265"/>
                  <a:gd name="T7" fmla="*/ 0 h 65265"/>
                  <a:gd name="T8" fmla="*/ 65265 w 65265"/>
                  <a:gd name="T9" fmla="*/ 32633 h 652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265" h="65265">
                    <a:moveTo>
                      <a:pt x="65265" y="32633"/>
                    </a:moveTo>
                    <a:cubicBezTo>
                      <a:pt x="65265" y="50655"/>
                      <a:pt x="50655" y="65265"/>
                      <a:pt x="32633" y="65265"/>
                    </a:cubicBezTo>
                    <a:cubicBezTo>
                      <a:pt x="14610" y="65265"/>
                      <a:pt x="0" y="50655"/>
                      <a:pt x="0" y="32633"/>
                    </a:cubicBezTo>
                    <a:cubicBezTo>
                      <a:pt x="0" y="14610"/>
                      <a:pt x="14610" y="0"/>
                      <a:pt x="32633" y="0"/>
                    </a:cubicBezTo>
                    <a:cubicBezTo>
                      <a:pt x="50655" y="0"/>
                      <a:pt x="65265" y="14610"/>
                      <a:pt x="65265" y="32633"/>
                    </a:cubicBezTo>
                    <a:close/>
                  </a:path>
                </a:pathLst>
              </a:custGeom>
              <a:solidFill>
                <a:srgbClr val="FFFFFF"/>
              </a:solidFill>
              <a:ln>
                <a:noFill/>
              </a:ln>
              <a:extLst>
                <a:ext uri="{91240B29-F687-4F45-9708-019B960494DF}">
                  <a14:hiddenLine xmlns:a14="http://schemas.microsoft.com/office/drawing/2010/main" w="7070" cap="flat">
                    <a:solidFill>
                      <a:srgbClr val="000000"/>
                    </a:solidFill>
                    <a:prstDash val="solid"/>
                    <a:miter lim="800000"/>
                    <a:headEnd/>
                    <a:tailEnd/>
                  </a14:hiddenLine>
                </a:ext>
              </a:extLst>
            </p:spPr>
            <p:txBody>
              <a:bodyPr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000000"/>
                  </a:solidFill>
                  <a:effectLst/>
                  <a:uLnTx/>
                  <a:uFillTx/>
                </a:endParaRPr>
              </a:p>
            </p:txBody>
          </p:sp>
        </p:grpSp>
      </p:gr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928E72FE-3059-46A4-AB23-875BC1E6338C}"/>
              </a:ext>
            </a:extLst>
          </p:cNvPr>
          <p:cNvSpPr>
            <a:spLocks noGrp="1" noChangeArrowheads="1"/>
          </p:cNvSpPr>
          <p:nvPr>
            <p:ph type="title"/>
          </p:nvPr>
        </p:nvSpPr>
        <p:spPr>
          <a:xfrm>
            <a:off x="457200" y="352425"/>
            <a:ext cx="8185150" cy="484188"/>
          </a:xfrm>
        </p:spPr>
        <p:txBody>
          <a:bodyPr/>
          <a:lstStyle/>
          <a:p>
            <a:pPr eaLnBrk="1" hangingPunct="1"/>
            <a:r>
              <a:rPr lang="en-US" altLang="en-US"/>
              <a:t>Footnotes and disclosures</a:t>
            </a:r>
          </a:p>
        </p:txBody>
      </p:sp>
      <p:sp>
        <p:nvSpPr>
          <p:cNvPr id="44036" name="Text Placeholder 4">
            <a:extLst>
              <a:ext uri="{FF2B5EF4-FFF2-40B4-BE49-F238E27FC236}">
                <a16:creationId xmlns:a16="http://schemas.microsoft.com/office/drawing/2014/main" id="{C4233773-1364-43A5-9BC6-7ED9708EE98B}"/>
              </a:ext>
            </a:extLst>
          </p:cNvPr>
          <p:cNvSpPr txBox="1">
            <a:spLocks/>
          </p:cNvSpPr>
          <p:nvPr/>
        </p:nvSpPr>
        <p:spPr bwMode="auto">
          <a:xfrm>
            <a:off x="410757" y="1981805"/>
            <a:ext cx="8340726" cy="3510581"/>
          </a:xfrm>
          <a:prstGeom prst="rect">
            <a:avLst/>
          </a:prstGeom>
          <a:noFill/>
          <a:ln>
            <a:noFill/>
          </a:ln>
        </p:spPr>
        <p:txBody>
          <a:bodyPr anchor="b"/>
          <a:lstStyle>
            <a:lvl1pPr marL="136525" indent="-136525">
              <a:spcBef>
                <a:spcPts val="1200"/>
              </a:spcBef>
              <a:defRPr sz="2000">
                <a:solidFill>
                  <a:schemeClr val="bg2"/>
                </a:solidFill>
                <a:latin typeface="Arial" panose="020B0604020202020204" pitchFamily="34" charset="0"/>
                <a:cs typeface="Arial" panose="020B0604020202020204" pitchFamily="34" charset="0"/>
              </a:defRPr>
            </a:lvl1pPr>
            <a:lvl2pPr marL="200025" indent="-200025">
              <a:spcBef>
                <a:spcPts val="600"/>
              </a:spcBef>
              <a:buFont typeface="Arial" panose="020B0604020202020204" pitchFamily="34" charset="0"/>
              <a:buChar char="•"/>
              <a:defRPr>
                <a:solidFill>
                  <a:schemeClr val="bg2"/>
                </a:solidFill>
                <a:latin typeface="Arial" panose="020B0604020202020204" pitchFamily="34" charset="0"/>
                <a:cs typeface="Arial" panose="020B0604020202020204" pitchFamily="34" charset="0"/>
              </a:defRPr>
            </a:lvl2pPr>
            <a:lvl3pPr marL="287338" indent="-142875">
              <a:spcBef>
                <a:spcPts val="300"/>
              </a:spcBef>
              <a:buFont typeface="Lucida Grande"/>
              <a:buChar char="-"/>
              <a:defRPr sz="1600">
                <a:solidFill>
                  <a:schemeClr val="bg2"/>
                </a:solidFill>
                <a:latin typeface="Arial" panose="020B0604020202020204" pitchFamily="34" charset="0"/>
                <a:cs typeface="Arial" panose="020B0604020202020204" pitchFamily="34" charset="0"/>
              </a:defRPr>
            </a:lvl3pPr>
            <a:lvl4pPr marL="431800" indent="-142875">
              <a:spcBef>
                <a:spcPts val="300"/>
              </a:spcBef>
              <a:buFont typeface="Arial" panose="020B0604020202020204" pitchFamily="34" charset="0"/>
              <a:buChar char="•"/>
              <a:defRPr sz="1400">
                <a:solidFill>
                  <a:schemeClr val="bg2"/>
                </a:solidFill>
                <a:latin typeface="Arial" panose="020B0604020202020204" pitchFamily="34" charset="0"/>
                <a:cs typeface="Arial" panose="020B0604020202020204" pitchFamily="34" charset="0"/>
              </a:defRPr>
            </a:lvl4pPr>
            <a:lvl5pPr marL="574675" indent="-142875">
              <a:spcBef>
                <a:spcPts val="300"/>
              </a:spcBef>
              <a:buFont typeface="Lucida Grande"/>
              <a:buChar char="-"/>
              <a:defRPr sz="1400">
                <a:solidFill>
                  <a:schemeClr val="bg2"/>
                </a:solidFill>
                <a:latin typeface="Arial" panose="020B0604020202020204" pitchFamily="34" charset="0"/>
                <a:cs typeface="Arial" panose="020B0604020202020204" pitchFamily="34" charset="0"/>
              </a:defRPr>
            </a:lvl5pPr>
            <a:lvl6pPr marL="1031875" indent="-142875" eaLnBrk="0" fontAlgn="base" hangingPunct="0">
              <a:spcBef>
                <a:spcPts val="300"/>
              </a:spcBef>
              <a:spcAft>
                <a:spcPct val="0"/>
              </a:spcAft>
              <a:buFont typeface="Lucida Grande"/>
              <a:buChar char="-"/>
              <a:defRPr sz="1400">
                <a:solidFill>
                  <a:schemeClr val="bg2"/>
                </a:solidFill>
                <a:latin typeface="Arial" panose="020B0604020202020204" pitchFamily="34" charset="0"/>
                <a:cs typeface="Arial" panose="020B0604020202020204" pitchFamily="34" charset="0"/>
              </a:defRPr>
            </a:lvl6pPr>
            <a:lvl7pPr marL="1489075" indent="-142875" eaLnBrk="0" fontAlgn="base" hangingPunct="0">
              <a:spcBef>
                <a:spcPts val="300"/>
              </a:spcBef>
              <a:spcAft>
                <a:spcPct val="0"/>
              </a:spcAft>
              <a:buFont typeface="Lucida Grande"/>
              <a:buChar char="-"/>
              <a:defRPr sz="1400">
                <a:solidFill>
                  <a:schemeClr val="bg2"/>
                </a:solidFill>
                <a:latin typeface="Arial" panose="020B0604020202020204" pitchFamily="34" charset="0"/>
                <a:cs typeface="Arial" panose="020B0604020202020204" pitchFamily="34" charset="0"/>
              </a:defRPr>
            </a:lvl7pPr>
            <a:lvl8pPr marL="1946275" indent="-142875" eaLnBrk="0" fontAlgn="base" hangingPunct="0">
              <a:spcBef>
                <a:spcPts val="300"/>
              </a:spcBef>
              <a:spcAft>
                <a:spcPct val="0"/>
              </a:spcAft>
              <a:buFont typeface="Lucida Grande"/>
              <a:buChar char="-"/>
              <a:defRPr sz="1400">
                <a:solidFill>
                  <a:schemeClr val="bg2"/>
                </a:solidFill>
                <a:latin typeface="Arial" panose="020B0604020202020204" pitchFamily="34" charset="0"/>
                <a:cs typeface="Arial" panose="020B0604020202020204" pitchFamily="34" charset="0"/>
              </a:defRPr>
            </a:lvl8pPr>
            <a:lvl9pPr marL="2403475" indent="-142875" eaLnBrk="0" fontAlgn="base" hangingPunct="0">
              <a:spcBef>
                <a:spcPts val="300"/>
              </a:spcBef>
              <a:spcAft>
                <a:spcPct val="0"/>
              </a:spcAft>
              <a:buFont typeface="Lucida Grande"/>
              <a:buChar char="-"/>
              <a:defRPr sz="1400">
                <a:solidFill>
                  <a:schemeClr val="bg2"/>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ts val="500"/>
              </a:spcBef>
              <a:spcAft>
                <a:spcPct val="0"/>
              </a:spcAft>
              <a:buClrTx/>
              <a:buSzTx/>
              <a:buFontTx/>
              <a:buNone/>
              <a:tabLst/>
              <a:defRPr/>
            </a:pPr>
            <a:endParaRPr kumimoji="0" lang="en-US" altLang="en-US" sz="900" b="0" i="0" u="none" strike="noStrike" kern="1200" cap="none" spc="0" normalizeH="0" baseline="0" noProof="0" dirty="0">
              <a:ln>
                <a:noFill/>
              </a:ln>
              <a:solidFill>
                <a:srgbClr val="7F7F7F"/>
              </a:solidFill>
              <a:effectLst/>
              <a:uLnTx/>
              <a:uFillTx/>
              <a:latin typeface="Arial" panose="020B0604020202020204" pitchFamily="34" charset="0"/>
              <a:ea typeface="+mn-ea"/>
              <a:cs typeface="Times New Roman" panose="02020603050405020304" pitchFamily="18" charset="0"/>
            </a:endParaRPr>
          </a:p>
          <a:p>
            <a:pPr marL="0" marR="0" lvl="0" indent="0" algn="l" defTabSz="914400" rtl="0" eaLnBrk="1" fontAlgn="base" latinLnBrk="0" hangingPunct="1">
              <a:lnSpc>
                <a:spcPct val="100000"/>
              </a:lnSpc>
              <a:spcBef>
                <a:spcPts val="500"/>
              </a:spcBef>
              <a:spcAft>
                <a:spcPct val="0"/>
              </a:spcAft>
              <a:buClrTx/>
              <a:buSzTx/>
              <a:buFontTx/>
              <a:buNone/>
              <a:tabLst/>
              <a:defRPr/>
            </a:pPr>
            <a:endParaRPr lang="en-US" altLang="en-US" sz="900" dirty="0">
              <a:solidFill>
                <a:srgbClr val="7F7F7F"/>
              </a:solidFill>
              <a:cs typeface="Times New Roman" panose="02020603050405020304" pitchFamily="18" charset="0"/>
            </a:endParaRPr>
          </a:p>
          <a:p>
            <a:pPr marL="0" marR="0" lvl="0" indent="0" algn="l" defTabSz="914400" rtl="0" eaLnBrk="1" fontAlgn="base" latinLnBrk="0" hangingPunct="1">
              <a:lnSpc>
                <a:spcPct val="100000"/>
              </a:lnSpc>
              <a:spcBef>
                <a:spcPts val="500"/>
              </a:spcBef>
              <a:spcAft>
                <a:spcPct val="0"/>
              </a:spcAft>
              <a:buClrTx/>
              <a:buSzTx/>
              <a:buFontTx/>
              <a:buNone/>
              <a:tabLst/>
              <a:defRPr/>
            </a:pPr>
            <a:endParaRPr kumimoji="0" lang="en-US" altLang="en-US" sz="900" b="0" i="0" u="none" strike="noStrike" kern="1200" cap="none" spc="0" normalizeH="0" baseline="0" noProof="0" dirty="0">
              <a:ln>
                <a:noFill/>
              </a:ln>
              <a:solidFill>
                <a:srgbClr val="7F7F7F"/>
              </a:solidFill>
              <a:effectLst/>
              <a:uLnTx/>
              <a:uFillTx/>
              <a:latin typeface="Arial" panose="020B0604020202020204" pitchFamily="34" charset="0"/>
              <a:ea typeface="+mn-ea"/>
              <a:cs typeface="Times New Roman" panose="02020603050405020304" pitchFamily="18" charset="0"/>
            </a:endParaRPr>
          </a:p>
          <a:p>
            <a:pPr marL="0" marR="0" lvl="0" indent="0" algn="l" defTabSz="914400" rtl="0" eaLnBrk="1" fontAlgn="base" latinLnBrk="0" hangingPunct="1">
              <a:lnSpc>
                <a:spcPct val="100000"/>
              </a:lnSpc>
              <a:spcBef>
                <a:spcPts val="500"/>
              </a:spcBef>
              <a:spcAft>
                <a:spcPct val="0"/>
              </a:spcAft>
              <a:buClrTx/>
              <a:buSzTx/>
              <a:buFontTx/>
              <a:buNone/>
              <a:tabLst/>
              <a:defRPr/>
            </a:pPr>
            <a:endParaRPr lang="en-US" altLang="en-US" sz="900" dirty="0">
              <a:solidFill>
                <a:srgbClr val="7F7F7F"/>
              </a:solidFill>
              <a:cs typeface="Times New Roman" panose="02020603050405020304" pitchFamily="18" charset="0"/>
            </a:endParaRPr>
          </a:p>
          <a:p>
            <a:pPr marL="0" marR="0" lvl="0" indent="0" algn="l" defTabSz="914400" rtl="0" eaLnBrk="1" fontAlgn="base" latinLnBrk="0" hangingPunct="1">
              <a:lnSpc>
                <a:spcPct val="100000"/>
              </a:lnSpc>
              <a:spcBef>
                <a:spcPts val="500"/>
              </a:spcBef>
              <a:spcAft>
                <a:spcPct val="0"/>
              </a:spcAft>
              <a:buClrTx/>
              <a:buSzTx/>
              <a:buFontTx/>
              <a:buNone/>
              <a:tabLst/>
              <a:defRPr/>
            </a:pPr>
            <a:endParaRPr kumimoji="0" lang="en-US" altLang="en-US" sz="900" b="0" i="0" u="none" strike="noStrike" kern="1200" cap="none" spc="0" normalizeH="0" baseline="0" noProof="0" dirty="0">
              <a:ln>
                <a:noFill/>
              </a:ln>
              <a:solidFill>
                <a:srgbClr val="7F7F7F"/>
              </a:solidFill>
              <a:effectLst/>
              <a:uLnTx/>
              <a:uFillTx/>
              <a:latin typeface="Arial" panose="020B0604020202020204" pitchFamily="34" charset="0"/>
              <a:ea typeface="+mn-ea"/>
              <a:cs typeface="Times New Roman" panose="02020603050405020304" pitchFamily="18" charset="0"/>
            </a:endParaRPr>
          </a:p>
          <a:p>
            <a:pPr marL="0" marR="0" lvl="0" indent="0" algn="l" defTabSz="914400" rtl="0" eaLnBrk="1" fontAlgn="base" latinLnBrk="0" hangingPunct="1">
              <a:lnSpc>
                <a:spcPct val="100000"/>
              </a:lnSpc>
              <a:spcBef>
                <a:spcPts val="500"/>
              </a:spcBef>
              <a:spcAft>
                <a:spcPct val="0"/>
              </a:spcAft>
              <a:buClrTx/>
              <a:buSzTx/>
              <a:buFontTx/>
              <a:buNone/>
              <a:tabLst/>
              <a:defRPr/>
            </a:pPr>
            <a:endParaRPr lang="en-US" altLang="en-US" sz="900" dirty="0">
              <a:solidFill>
                <a:srgbClr val="7F7F7F"/>
              </a:solidFill>
              <a:cs typeface="Times New Roman" panose="02020603050405020304" pitchFamily="18" charset="0"/>
            </a:endParaRPr>
          </a:p>
          <a:p>
            <a:pPr marL="0" marR="0" lvl="0" indent="0" algn="l" defTabSz="914400" rtl="0" eaLnBrk="1" fontAlgn="base" latinLnBrk="0" hangingPunct="1">
              <a:lnSpc>
                <a:spcPct val="100000"/>
              </a:lnSpc>
              <a:spcBef>
                <a:spcPts val="500"/>
              </a:spcBef>
              <a:spcAft>
                <a:spcPct val="0"/>
              </a:spcAft>
              <a:buClrTx/>
              <a:buSzTx/>
              <a:buFontTx/>
              <a:buNone/>
              <a:tabLst/>
              <a:defRPr/>
            </a:pPr>
            <a:endParaRPr kumimoji="0" lang="en-US" altLang="en-US" sz="900" b="0" i="0" u="none" strike="noStrike" kern="1200" cap="none" spc="0" normalizeH="0" baseline="0" noProof="0" dirty="0">
              <a:ln>
                <a:noFill/>
              </a:ln>
              <a:solidFill>
                <a:srgbClr val="7F7F7F"/>
              </a:solidFill>
              <a:effectLst/>
              <a:uLnTx/>
              <a:uFillTx/>
              <a:latin typeface="Arial" panose="020B0604020202020204" pitchFamily="34" charset="0"/>
              <a:ea typeface="+mn-ea"/>
              <a:cs typeface="Times New Roman" panose="02020603050405020304" pitchFamily="18" charset="0"/>
            </a:endParaRPr>
          </a:p>
          <a:p>
            <a:pPr marL="0" marR="0" lvl="0" indent="0" algn="l" defTabSz="914400" rtl="0" eaLnBrk="1" fontAlgn="base" latinLnBrk="0" hangingPunct="1">
              <a:lnSpc>
                <a:spcPct val="100000"/>
              </a:lnSpc>
              <a:spcBef>
                <a:spcPts val="500"/>
              </a:spcBef>
              <a:spcAft>
                <a:spcPct val="0"/>
              </a:spcAft>
              <a:buClrTx/>
              <a:buSzTx/>
              <a:buFontTx/>
              <a:buNone/>
              <a:tabLst/>
              <a:defRPr/>
            </a:pPr>
            <a:endParaRPr lang="en-US" altLang="en-US" sz="900" dirty="0">
              <a:solidFill>
                <a:srgbClr val="7F7F7F"/>
              </a:solidFill>
              <a:cs typeface="Times New Roman" panose="02020603050405020304" pitchFamily="18" charset="0"/>
            </a:endParaRPr>
          </a:p>
          <a:p>
            <a:pPr marL="0" marR="0" lvl="0" indent="0" algn="l" defTabSz="914400" rtl="0" eaLnBrk="1" fontAlgn="base" latinLnBrk="0" hangingPunct="1">
              <a:lnSpc>
                <a:spcPct val="100000"/>
              </a:lnSpc>
              <a:spcBef>
                <a:spcPts val="500"/>
              </a:spcBef>
              <a:spcAft>
                <a:spcPct val="0"/>
              </a:spcAft>
              <a:buClrTx/>
              <a:buSzTx/>
              <a:buFontTx/>
              <a:buNone/>
              <a:tabLst/>
              <a:defRPr/>
            </a:pPr>
            <a:endParaRPr kumimoji="0" lang="en-US" altLang="en-US" sz="900" b="0" i="0" u="none" strike="noStrike" kern="1200" cap="none" spc="0" normalizeH="0" baseline="0" noProof="0" dirty="0">
              <a:ln>
                <a:noFill/>
              </a:ln>
              <a:solidFill>
                <a:srgbClr val="7F7F7F"/>
              </a:solidFill>
              <a:effectLst/>
              <a:uLnTx/>
              <a:uFillTx/>
              <a:latin typeface="Arial" panose="020B0604020202020204" pitchFamily="34" charset="0"/>
              <a:ea typeface="+mn-ea"/>
              <a:cs typeface="Times New Roman" panose="02020603050405020304" pitchFamily="18" charset="0"/>
            </a:endParaRPr>
          </a:p>
          <a:p>
            <a:pPr marL="0" lvl="0" indent="0" eaLnBrk="1" hangingPunct="1">
              <a:spcBef>
                <a:spcPts val="500"/>
              </a:spcBef>
              <a:defRPr/>
            </a:pPr>
            <a:endParaRPr lang="en-US" altLang="en-US" sz="900" dirty="0">
              <a:solidFill>
                <a:srgbClr val="7F7F7F"/>
              </a:solidFill>
              <a:cs typeface="Times New Roman" panose="02020603050405020304" pitchFamily="18" charset="0"/>
            </a:endParaRPr>
          </a:p>
          <a:p>
            <a:pPr marL="0" lvl="0" indent="0" eaLnBrk="1" hangingPunct="1">
              <a:spcBef>
                <a:spcPts val="500"/>
              </a:spcBef>
              <a:defRPr/>
            </a:pPr>
            <a:endParaRPr lang="en-US" altLang="en-US" sz="900" dirty="0">
              <a:solidFill>
                <a:srgbClr val="7F7F7F"/>
              </a:solidFill>
              <a:cs typeface="Times New Roman" panose="02020603050405020304" pitchFamily="18" charset="0"/>
            </a:endParaRPr>
          </a:p>
          <a:p>
            <a:pPr marL="0" lvl="0" indent="0" eaLnBrk="1" hangingPunct="1">
              <a:spcBef>
                <a:spcPts val="500"/>
              </a:spcBef>
              <a:defRPr/>
            </a:pPr>
            <a:endParaRPr lang="en-US" altLang="en-US" sz="900" dirty="0">
              <a:solidFill>
                <a:srgbClr val="7F7F7F"/>
              </a:solidFill>
              <a:cs typeface="Times New Roman" panose="02020603050405020304" pitchFamily="18" charset="0"/>
            </a:endParaRPr>
          </a:p>
          <a:p>
            <a:pPr marL="0" lvl="0" indent="0" eaLnBrk="1" hangingPunct="1">
              <a:spcBef>
                <a:spcPts val="500"/>
              </a:spcBef>
              <a:defRPr/>
            </a:pPr>
            <a:endParaRPr lang="en-US" altLang="en-US" sz="900" dirty="0">
              <a:solidFill>
                <a:srgbClr val="7F7F7F"/>
              </a:solidFill>
              <a:cs typeface="Times New Roman" panose="02020603050405020304" pitchFamily="18" charset="0"/>
            </a:endParaRPr>
          </a:p>
          <a:p>
            <a:pPr marL="0" lvl="0" indent="0" eaLnBrk="1" hangingPunct="1">
              <a:spcBef>
                <a:spcPts val="500"/>
              </a:spcBef>
              <a:defRPr/>
            </a:pPr>
            <a:endParaRPr lang="en-US" altLang="en-US" sz="900" dirty="0">
              <a:solidFill>
                <a:srgbClr val="7F7F7F"/>
              </a:solidFill>
              <a:cs typeface="Times New Roman" panose="02020603050405020304" pitchFamily="18" charset="0"/>
            </a:endParaRPr>
          </a:p>
          <a:p>
            <a:pPr marL="0" lvl="0" indent="0" eaLnBrk="1" hangingPunct="1">
              <a:spcBef>
                <a:spcPts val="500"/>
              </a:spcBef>
              <a:defRPr/>
            </a:pPr>
            <a:endParaRPr lang="en-US" altLang="en-US" sz="900" dirty="0">
              <a:solidFill>
                <a:srgbClr val="7F7F7F"/>
              </a:solidFill>
              <a:cs typeface="Times New Roman" panose="02020603050405020304" pitchFamily="18" charset="0"/>
            </a:endParaRPr>
          </a:p>
          <a:p>
            <a:pPr marL="0" lvl="0" indent="0" eaLnBrk="1" hangingPunct="1">
              <a:spcBef>
                <a:spcPts val="500"/>
              </a:spcBef>
              <a:defRPr/>
            </a:pPr>
            <a:endParaRPr lang="en-US" altLang="en-US" sz="900" dirty="0">
              <a:solidFill>
                <a:srgbClr val="7F7F7F"/>
              </a:solidFill>
              <a:cs typeface="Times New Roman" panose="02020603050405020304" pitchFamily="18" charset="0"/>
            </a:endParaRPr>
          </a:p>
          <a:p>
            <a:pPr marL="0" lvl="0" indent="0" eaLnBrk="1" hangingPunct="1">
              <a:spcBef>
                <a:spcPts val="500"/>
              </a:spcBef>
              <a:defRPr/>
            </a:pPr>
            <a:endParaRPr lang="en-US" altLang="en-US" sz="900" dirty="0">
              <a:solidFill>
                <a:srgbClr val="7F7F7F"/>
              </a:solidFill>
              <a:cs typeface="Times New Roman" panose="02020603050405020304" pitchFamily="18" charset="0"/>
            </a:endParaRPr>
          </a:p>
          <a:p>
            <a:pPr marL="0" lvl="0" indent="0" eaLnBrk="1" hangingPunct="1">
              <a:spcBef>
                <a:spcPts val="500"/>
              </a:spcBef>
              <a:defRPr/>
            </a:pPr>
            <a:endParaRPr lang="en-US" altLang="en-US" sz="900" dirty="0">
              <a:solidFill>
                <a:srgbClr val="7F7F7F"/>
              </a:solidFill>
              <a:cs typeface="Times New Roman" panose="02020603050405020304" pitchFamily="18" charset="0"/>
            </a:endParaRPr>
          </a:p>
          <a:p>
            <a:pPr marL="0" lvl="0" indent="0" eaLnBrk="1" hangingPunct="1">
              <a:spcBef>
                <a:spcPts val="500"/>
              </a:spcBef>
              <a:defRPr/>
            </a:pPr>
            <a:endParaRPr lang="en-US" altLang="en-US" sz="900" dirty="0">
              <a:solidFill>
                <a:srgbClr val="7F7F7F"/>
              </a:solidFill>
              <a:cs typeface="Times New Roman" panose="02020603050405020304" pitchFamily="18" charset="0"/>
            </a:endParaRPr>
          </a:p>
          <a:p>
            <a:pPr marL="0" lvl="0" indent="0" eaLnBrk="1" hangingPunct="1">
              <a:spcBef>
                <a:spcPts val="500"/>
              </a:spcBef>
              <a:defRPr/>
            </a:pPr>
            <a:endParaRPr lang="en-US" altLang="en-US" sz="900" dirty="0">
              <a:solidFill>
                <a:srgbClr val="7F7F7F"/>
              </a:solidFill>
              <a:cs typeface="Times New Roman" panose="02020603050405020304" pitchFamily="18" charset="0"/>
            </a:endParaRPr>
          </a:p>
          <a:p>
            <a:pPr marL="0" lvl="0" indent="0" eaLnBrk="1" hangingPunct="1">
              <a:spcBef>
                <a:spcPts val="500"/>
              </a:spcBef>
              <a:defRPr/>
            </a:pPr>
            <a:endParaRPr lang="en-US" altLang="en-US" sz="900" dirty="0">
              <a:solidFill>
                <a:srgbClr val="7F7F7F"/>
              </a:solidFill>
              <a:cs typeface="Times New Roman" panose="02020603050405020304" pitchFamily="18" charset="0"/>
            </a:endParaRPr>
          </a:p>
          <a:p>
            <a:pPr marL="0" lvl="0" indent="0" eaLnBrk="1" hangingPunct="1">
              <a:spcBef>
                <a:spcPts val="500"/>
              </a:spcBef>
              <a:defRPr/>
            </a:pPr>
            <a:endParaRPr lang="en-US" altLang="en-US" sz="900" dirty="0">
              <a:solidFill>
                <a:srgbClr val="7F7F7F"/>
              </a:solidFill>
              <a:cs typeface="Times New Roman" panose="02020603050405020304" pitchFamily="18" charset="0"/>
            </a:endParaRPr>
          </a:p>
          <a:p>
            <a:pPr marL="0" lvl="0" indent="0" eaLnBrk="1" hangingPunct="1">
              <a:spcBef>
                <a:spcPts val="500"/>
              </a:spcBef>
              <a:defRPr/>
            </a:pPr>
            <a:endParaRPr lang="en-US" altLang="en-US" sz="900" dirty="0">
              <a:solidFill>
                <a:srgbClr val="7F7F7F"/>
              </a:solidFill>
              <a:cs typeface="Times New Roman" panose="02020603050405020304" pitchFamily="18" charset="0"/>
            </a:endParaRPr>
          </a:p>
          <a:p>
            <a:pPr marL="0" lvl="0" indent="0" eaLnBrk="1" hangingPunct="1">
              <a:spcBef>
                <a:spcPts val="500"/>
              </a:spcBef>
              <a:defRPr/>
            </a:pPr>
            <a:endParaRPr lang="en-US" altLang="en-US" sz="900" dirty="0">
              <a:solidFill>
                <a:srgbClr val="7F7F7F"/>
              </a:solidFill>
              <a:cs typeface="Times New Roman" panose="02020603050405020304" pitchFamily="18" charset="0"/>
            </a:endParaRPr>
          </a:p>
          <a:p>
            <a:pPr marL="0" lvl="0" indent="0" eaLnBrk="1" hangingPunct="1">
              <a:spcBef>
                <a:spcPts val="500"/>
              </a:spcBef>
              <a:defRPr/>
            </a:pPr>
            <a:endParaRPr lang="en-US" altLang="en-US" sz="900" dirty="0">
              <a:solidFill>
                <a:srgbClr val="7F7F7F"/>
              </a:solidFill>
              <a:cs typeface="Times New Roman" panose="02020603050405020304" pitchFamily="18" charset="0"/>
            </a:endParaRPr>
          </a:p>
          <a:p>
            <a:pPr marL="0" lvl="0" indent="0" eaLnBrk="1" hangingPunct="1">
              <a:spcBef>
                <a:spcPts val="500"/>
              </a:spcBef>
              <a:defRPr/>
            </a:pPr>
            <a:endParaRPr lang="en-US" altLang="en-US" sz="900" dirty="0">
              <a:solidFill>
                <a:srgbClr val="7F7F7F"/>
              </a:solidFill>
              <a:cs typeface="Times New Roman" panose="02020603050405020304" pitchFamily="18" charset="0"/>
            </a:endParaRPr>
          </a:p>
          <a:p>
            <a:pPr marL="0" lvl="0" indent="0" eaLnBrk="1" hangingPunct="1">
              <a:spcBef>
                <a:spcPts val="500"/>
              </a:spcBef>
              <a:defRPr/>
            </a:pPr>
            <a:endParaRPr lang="en-US" altLang="en-US" sz="900" dirty="0">
              <a:solidFill>
                <a:srgbClr val="7F7F7F"/>
              </a:solidFill>
              <a:cs typeface="Times New Roman" panose="02020603050405020304" pitchFamily="18" charset="0"/>
            </a:endParaRPr>
          </a:p>
          <a:p>
            <a:pPr marL="0" lvl="0" indent="0" eaLnBrk="1" hangingPunct="1">
              <a:spcBef>
                <a:spcPts val="500"/>
              </a:spcBef>
              <a:defRPr/>
            </a:pPr>
            <a:endParaRPr lang="en-US" altLang="en-US" sz="900" dirty="0">
              <a:solidFill>
                <a:srgbClr val="7F7F7F"/>
              </a:solidFill>
              <a:cs typeface="Times New Roman" panose="02020603050405020304" pitchFamily="18" charset="0"/>
            </a:endParaRPr>
          </a:p>
          <a:p>
            <a:pPr marL="0" lvl="0" indent="0" eaLnBrk="1" hangingPunct="1">
              <a:spcBef>
                <a:spcPts val="500"/>
              </a:spcBef>
              <a:defRPr/>
            </a:pPr>
            <a:endParaRPr lang="en-US" altLang="en-US" sz="900" dirty="0">
              <a:solidFill>
                <a:srgbClr val="7F7F7F"/>
              </a:solidFill>
              <a:cs typeface="Times New Roman" panose="02020603050405020304" pitchFamily="18" charset="0"/>
            </a:endParaRPr>
          </a:p>
          <a:p>
            <a:pPr marL="0" lvl="0" indent="0" eaLnBrk="1" hangingPunct="1">
              <a:spcBef>
                <a:spcPts val="500"/>
              </a:spcBef>
              <a:defRPr/>
            </a:pPr>
            <a:endParaRPr lang="en-US" altLang="en-US" sz="900" dirty="0">
              <a:solidFill>
                <a:srgbClr val="7F7F7F"/>
              </a:solidFill>
              <a:cs typeface="Times New Roman" panose="02020603050405020304" pitchFamily="18" charset="0"/>
            </a:endParaRPr>
          </a:p>
          <a:p>
            <a:pPr marL="0" lvl="0" indent="0" eaLnBrk="1" hangingPunct="1">
              <a:spcBef>
                <a:spcPts val="500"/>
              </a:spcBef>
              <a:defRPr/>
            </a:pPr>
            <a:endParaRPr lang="en-US" altLang="en-US" sz="900" dirty="0">
              <a:solidFill>
                <a:srgbClr val="7F7F7F"/>
              </a:solidFill>
              <a:cs typeface="Times New Roman" panose="02020603050405020304" pitchFamily="18" charset="0"/>
            </a:endParaRPr>
          </a:p>
          <a:p>
            <a:pPr marL="0" lvl="0" indent="0" eaLnBrk="1" hangingPunct="1">
              <a:spcBef>
                <a:spcPts val="500"/>
              </a:spcBef>
              <a:defRPr/>
            </a:pPr>
            <a:endParaRPr lang="en-US" altLang="en-US" sz="900" dirty="0">
              <a:solidFill>
                <a:srgbClr val="7F7F7F"/>
              </a:solidFill>
              <a:cs typeface="Times New Roman" panose="02020603050405020304" pitchFamily="18" charset="0"/>
            </a:endParaRPr>
          </a:p>
          <a:p>
            <a:pPr marL="0" lvl="0" indent="0" eaLnBrk="1" hangingPunct="1">
              <a:spcBef>
                <a:spcPts val="500"/>
              </a:spcBef>
              <a:defRPr/>
            </a:pPr>
            <a:endParaRPr lang="en-US" altLang="en-US" sz="900" dirty="0">
              <a:solidFill>
                <a:srgbClr val="7F7F7F"/>
              </a:solidFill>
              <a:cs typeface="Times New Roman" panose="02020603050405020304" pitchFamily="18" charset="0"/>
            </a:endParaRPr>
          </a:p>
          <a:p>
            <a:pPr marL="0" lvl="0" indent="-230188" eaLnBrk="1" hangingPunct="1">
              <a:spcBef>
                <a:spcPts val="0"/>
              </a:spcBef>
              <a:spcAft>
                <a:spcPts val="0"/>
              </a:spcAft>
              <a:buFontTx/>
              <a:buAutoNum type="arabicPeriod"/>
              <a:defRPr/>
            </a:pPr>
            <a:r>
              <a:rPr lang="en-US" altLang="en-US" sz="900" dirty="0">
                <a:solidFill>
                  <a:srgbClr val="7F7F7F"/>
                </a:solidFill>
                <a:cs typeface="Times New Roman" panose="02020603050405020304" pitchFamily="18" charset="0"/>
              </a:rPr>
              <a:t>Your actual savings from enrolling in the MetLife Vision Plan will depend on various factors, including plan premiums, number of visits to an eye care professional by your family per year and the cost of services and materials received. Be sure to review the Schedule of Benefits for your plan's specific benefits and other important details. </a:t>
            </a:r>
          </a:p>
          <a:p>
            <a:pPr marL="0" lvl="0" indent="-230188" eaLnBrk="1" hangingPunct="1">
              <a:spcBef>
                <a:spcPts val="0"/>
              </a:spcBef>
              <a:spcAft>
                <a:spcPts val="0"/>
              </a:spcAft>
              <a:buFontTx/>
              <a:buAutoNum type="arabicPeriod"/>
              <a:defRPr/>
            </a:pPr>
            <a:endParaRPr lang="en-US" altLang="en-US" sz="900" dirty="0">
              <a:solidFill>
                <a:srgbClr val="7F7F7F"/>
              </a:solidFill>
              <a:cs typeface="Times New Roman" panose="02020603050405020304" pitchFamily="18" charset="0"/>
            </a:endParaRPr>
          </a:p>
          <a:p>
            <a:pPr marL="0" lvl="0" indent="-230188" eaLnBrk="1" hangingPunct="1">
              <a:spcBef>
                <a:spcPts val="0"/>
              </a:spcBef>
              <a:spcAft>
                <a:spcPts val="0"/>
              </a:spcAft>
              <a:buFont typeface="Georgia Bold" panose="02040802050405020203" pitchFamily="18" charset="0"/>
              <a:buAutoNum type="arabicPeriod"/>
              <a:defRPr/>
            </a:pPr>
            <a:r>
              <a:rPr lang="en-US" altLang="en-US" sz="900" dirty="0">
                <a:solidFill>
                  <a:srgbClr val="7F7F7F"/>
                </a:solidFill>
                <a:cs typeface="Times New Roman" panose="02020603050405020304" pitchFamily="18" charset="0"/>
              </a:rPr>
              <a:t>All lens enhancements are available at participating private practices. Maximum copays and pricing are subject to change without notice. Please check with your provider for details and copays applicable to your lens choice. Please contact your local Costco to confirm the availability of lens enhancements and pricing prior to receiving services. Additional discounts may not be available in certain states.</a:t>
            </a:r>
          </a:p>
          <a:p>
            <a:pPr marL="0" lvl="0" indent="-230188" eaLnBrk="1" hangingPunct="1">
              <a:spcBef>
                <a:spcPts val="0"/>
              </a:spcBef>
              <a:spcAft>
                <a:spcPts val="0"/>
              </a:spcAft>
              <a:buFont typeface="Georgia Bold" panose="02040802050405020203" pitchFamily="18" charset="0"/>
              <a:buAutoNum type="arabicPeriod"/>
              <a:defRPr/>
            </a:pPr>
            <a:endParaRPr lang="en-US" altLang="en-US" sz="900" dirty="0">
              <a:solidFill>
                <a:srgbClr val="7F7F7F"/>
              </a:solidFill>
              <a:cs typeface="Times New Roman" panose="02020603050405020304" pitchFamily="18" charset="0"/>
            </a:endParaRPr>
          </a:p>
          <a:p>
            <a:pPr marL="0" lvl="0" indent="-230188" eaLnBrk="1" hangingPunct="1">
              <a:spcBef>
                <a:spcPts val="0"/>
              </a:spcBef>
              <a:spcAft>
                <a:spcPts val="0"/>
              </a:spcAft>
              <a:buFont typeface="Georgia Bold" panose="02040802050405020203" pitchFamily="18" charset="0"/>
              <a:buAutoNum type="arabicPeriod"/>
              <a:defRPr/>
            </a:pPr>
            <a:r>
              <a:rPr lang="en-US" altLang="en-US" sz="900" dirty="0">
                <a:solidFill>
                  <a:srgbClr val="7F7F7F"/>
                </a:solidFill>
                <a:cs typeface="Times New Roman" panose="02020603050405020304" pitchFamily="18" charset="0"/>
              </a:rPr>
              <a:t>Custom LASIK coverage only available using wavefront technology with the microkeratome surgical device. Other LASIK procedures may be performed at an additional cost to the member. Additional savings on laser vision care is only available at participating locations.</a:t>
            </a:r>
          </a:p>
          <a:p>
            <a:pPr marL="0" lvl="0" indent="-230188" eaLnBrk="1" hangingPunct="1">
              <a:spcBef>
                <a:spcPts val="0"/>
              </a:spcBef>
              <a:spcAft>
                <a:spcPts val="0"/>
              </a:spcAft>
              <a:buFont typeface="Georgia Bold" panose="02040802050405020203" pitchFamily="18" charset="0"/>
              <a:buAutoNum type="arabicPeriod"/>
              <a:defRPr/>
            </a:pPr>
            <a:endParaRPr lang="en-US" altLang="en-US" sz="900" dirty="0">
              <a:solidFill>
                <a:srgbClr val="7F7F7F"/>
              </a:solidFill>
              <a:cs typeface="Times New Roman" panose="02020603050405020304" pitchFamily="18" charset="0"/>
            </a:endParaRPr>
          </a:p>
          <a:p>
            <a:pPr marL="0" lvl="0" indent="-230188" eaLnBrk="1" hangingPunct="1">
              <a:spcBef>
                <a:spcPts val="0"/>
              </a:spcBef>
              <a:spcAft>
                <a:spcPts val="0"/>
              </a:spcAft>
              <a:buFont typeface="Georgia Bold" panose="02040802050405020203" pitchFamily="18" charset="0"/>
              <a:buAutoNum type="arabicPeriod"/>
              <a:defRPr/>
            </a:pPr>
            <a:r>
              <a:rPr lang="en-US" sz="900" dirty="0"/>
              <a:t>You may receive services from an out-of-network provider, even though you may receive greater value for your benefit dollars if you select a provider who participates in the network. If you choose an out-of-network provider, you must pay the provider for all charges and then submit a claim for reimbursement to: MetLife Vision, PO Box 495918, Cincinnati, OH 45249-5918.</a:t>
            </a:r>
            <a:r>
              <a:rPr lang="en-US" sz="900" dirty="0">
                <a:solidFill>
                  <a:srgbClr val="7F7F7F"/>
                </a:solidFill>
                <a:cs typeface="Times New Roman" panose="02020603050405020304" pitchFamily="18" charset="0"/>
              </a:rPr>
              <a:t>.</a:t>
            </a:r>
          </a:p>
          <a:p>
            <a:pPr marL="0" lvl="0" indent="-230188" eaLnBrk="1" hangingPunct="1">
              <a:spcBef>
                <a:spcPts val="0"/>
              </a:spcBef>
              <a:spcAft>
                <a:spcPts val="0"/>
              </a:spcAft>
              <a:buFont typeface="Georgia Bold" panose="02040802050405020203" pitchFamily="18" charset="0"/>
              <a:buAutoNum type="arabicPeriod"/>
              <a:defRPr/>
            </a:pPr>
            <a:endParaRPr lang="en-US" sz="900" dirty="0">
              <a:solidFill>
                <a:srgbClr val="7F7F7F"/>
              </a:solidFill>
              <a:cs typeface="Times New Roman" panose="02020603050405020304" pitchFamily="18" charset="0"/>
            </a:endParaRPr>
          </a:p>
          <a:p>
            <a:pPr marL="0" marR="0" lvl="0" indent="-228600">
              <a:spcBef>
                <a:spcPts val="0"/>
              </a:spcBef>
              <a:spcAft>
                <a:spcPts val="0"/>
              </a:spcAft>
              <a:buClr>
                <a:srgbClr val="7B7D81"/>
              </a:buClr>
              <a:buSzPts val="700"/>
              <a:buFont typeface="+mj-lt"/>
              <a:buAutoNum type="arabicPeriod"/>
              <a:tabLst>
                <a:tab pos="571500" algn="l"/>
              </a:tabLst>
            </a:pPr>
            <a:r>
              <a:rPr lang="en-US" sz="900" dirty="0"/>
              <a:t>Versant Health. (2025). </a:t>
            </a:r>
            <a:r>
              <a:rPr lang="en-US" sz="900" i="1" dirty="0"/>
              <a:t>In plain sight: Examining America’s eye health challenge and how to solve it (4th Annual Vision Wellness Study)</a:t>
            </a:r>
            <a:r>
              <a:rPr lang="en-US" sz="900" dirty="0"/>
              <a:t>. </a:t>
            </a:r>
            <a:r>
              <a:rPr lang="en-US" sz="900" dirty="0">
                <a:hlinkClick r:id="rId3" tooltip="https://versanthealth.com/wp-content/uploads/2025/06/versant-health-vision-wellness-study-fourth-annual-core-report.pdf"/>
              </a:rPr>
              <a:t>https://versanthealth.com/wp-content/uploads/2025/06/Versant-Health-Vision-Wellness-Study-Fourth-Annual-Core-Report.pdf</a:t>
            </a:r>
            <a:endParaRPr lang="en-US" sz="900" dirty="0"/>
          </a:p>
          <a:p>
            <a:pPr marL="0" marR="0" lvl="0" indent="-228600">
              <a:spcBef>
                <a:spcPts val="0"/>
              </a:spcBef>
              <a:spcAft>
                <a:spcPts val="0"/>
              </a:spcAft>
              <a:buClr>
                <a:srgbClr val="7B7D81"/>
              </a:buClr>
              <a:buSzPts val="700"/>
              <a:buFont typeface="+mj-lt"/>
              <a:buAutoNum type="arabicPeriod"/>
              <a:tabLst>
                <a:tab pos="571500" algn="l"/>
              </a:tabLst>
            </a:pPr>
            <a:endParaRPr lang="en-US" sz="900" dirty="0">
              <a:solidFill>
                <a:srgbClr val="7F7F7F"/>
              </a:solidFill>
              <a:cs typeface="Times New Roman" panose="02020603050405020304" pitchFamily="18" charset="0"/>
            </a:endParaRPr>
          </a:p>
          <a:p>
            <a:pPr marL="0" indent="-228600">
              <a:spcBef>
                <a:spcPts val="0"/>
              </a:spcBef>
              <a:spcAft>
                <a:spcPts val="0"/>
              </a:spcAft>
              <a:buClr>
                <a:srgbClr val="7B7D81"/>
              </a:buClr>
              <a:buSzPts val="700"/>
              <a:buFont typeface="+mj-lt"/>
              <a:buAutoNum type="arabicPeriod"/>
              <a:tabLst>
                <a:tab pos="571500" algn="l"/>
              </a:tabLst>
            </a:pPr>
            <a:r>
              <a:rPr lang="en-US" sz="900" dirty="0">
                <a:solidFill>
                  <a:srgbClr val="7F7F7F"/>
                </a:solidFill>
                <a:cs typeface="Times New Roman" panose="02020603050405020304" pitchFamily="18" charset="0"/>
              </a:rPr>
              <a:t>All lens options are available at participating private practice provider offices, and maximum copays and pricing are subject to change without notice. Please check with your provider for details and copays applicable to your lens choice. Please contact your local Costco to confirm the availability of lens options and pricing prior to receiving services. Additional discounts may not be available in certain states.</a:t>
            </a:r>
          </a:p>
          <a:p>
            <a:pPr marL="230188" lvl="0" indent="-230188" eaLnBrk="1" hangingPunct="1">
              <a:spcBef>
                <a:spcPts val="500"/>
              </a:spcBef>
              <a:buFont typeface="Georgia Bold" panose="02040802050405020203" pitchFamily="18" charset="0"/>
              <a:buAutoNum type="arabicPeriod"/>
              <a:defRPr/>
            </a:pPr>
            <a:endParaRPr lang="en-US" sz="900" dirty="0">
              <a:solidFill>
                <a:srgbClr val="7F7F7F"/>
              </a:solidFill>
              <a:cs typeface="Times New Roman" panose="02020603050405020304" pitchFamily="18" charset="0"/>
            </a:endParaRPr>
          </a:p>
          <a:p>
            <a:pPr marL="0" lvl="0" indent="0" eaLnBrk="1" hangingPunct="1">
              <a:spcBef>
                <a:spcPts val="500"/>
              </a:spcBef>
              <a:defRPr/>
            </a:pPr>
            <a:endParaRPr lang="en-US" sz="900" dirty="0">
              <a:solidFill>
                <a:srgbClr val="7F7F7F"/>
              </a:solidFill>
              <a:cs typeface="Times New Roman" panose="02020603050405020304" pitchFamily="18" charset="0"/>
            </a:endParaRPr>
          </a:p>
          <a:p>
            <a:pPr marL="230188" lvl="0" indent="-230188" eaLnBrk="1" hangingPunct="1">
              <a:spcBef>
                <a:spcPts val="500"/>
              </a:spcBef>
              <a:buFont typeface="Georgia Bold" panose="02040802050405020203" pitchFamily="18" charset="0"/>
              <a:buAutoNum type="arabicPeriod"/>
              <a:defRPr/>
            </a:pPr>
            <a:endParaRPr lang="en-US" sz="900" dirty="0">
              <a:solidFill>
                <a:srgbClr val="7F7F7F"/>
              </a:solidFill>
              <a:cs typeface="Times New Roman" panose="02020603050405020304" pitchFamily="18" charset="0"/>
            </a:endParaRPr>
          </a:p>
          <a:p>
            <a:pPr lvl="0" eaLnBrk="1" hangingPunct="1">
              <a:spcBef>
                <a:spcPts val="500"/>
              </a:spcBef>
              <a:defRPr/>
            </a:pPr>
            <a:r>
              <a:rPr lang="en-US" altLang="en-US" sz="900" dirty="0">
                <a:solidFill>
                  <a:srgbClr val="7F7F7F"/>
                </a:solidFill>
                <a:cs typeface="Times New Roman" panose="02020603050405020304" pitchFamily="18" charset="0"/>
              </a:rPr>
              <a:t>	</a:t>
            </a:r>
          </a:p>
          <a:p>
            <a:pPr marL="230188" marR="0" lvl="0" indent="-230188" algn="l" defTabSz="914400" rtl="0" eaLnBrk="1" fontAlgn="base" latinLnBrk="0" hangingPunct="1">
              <a:lnSpc>
                <a:spcPct val="100000"/>
              </a:lnSpc>
              <a:spcBef>
                <a:spcPts val="500"/>
              </a:spcBef>
              <a:spcAft>
                <a:spcPct val="0"/>
              </a:spcAft>
              <a:buClrTx/>
              <a:buSzTx/>
              <a:buFont typeface="Georgia Bold" panose="02040802050405020203" pitchFamily="18" charset="0"/>
              <a:buAutoNum type="arabicPeriod"/>
              <a:tabLst/>
              <a:defRPr/>
            </a:pPr>
            <a:endParaRPr kumimoji="0" lang="en-US" sz="900" b="0" i="0" u="none" strike="noStrike" kern="1200" cap="none" spc="0" normalizeH="0" baseline="0" noProof="0" dirty="0">
              <a:ln>
                <a:noFill/>
              </a:ln>
              <a:solidFill>
                <a:srgbClr val="7F7F7F"/>
              </a:solidFill>
              <a:effectLst/>
              <a:uLnTx/>
              <a:uFillTx/>
              <a:latin typeface="Arial" panose="020B0604020202020204" pitchFamily="34" charset="0"/>
              <a:ea typeface="+mn-ea"/>
              <a:cs typeface="Times New Roman" panose="02020603050405020304" pitchFamily="18" charset="0"/>
            </a:endParaRPr>
          </a:p>
          <a:p>
            <a:pPr marL="0" marR="0" lvl="0" indent="0" algn="l" defTabSz="914400" rtl="0" eaLnBrk="1" fontAlgn="base" latinLnBrk="0" hangingPunct="1">
              <a:lnSpc>
                <a:spcPct val="100000"/>
              </a:lnSpc>
              <a:spcBef>
                <a:spcPts val="500"/>
              </a:spcBef>
              <a:spcAft>
                <a:spcPct val="0"/>
              </a:spcAft>
              <a:buClrTx/>
              <a:buSzTx/>
              <a:tabLst/>
              <a:defRPr/>
            </a:pPr>
            <a:endParaRPr kumimoji="0" lang="en-US" sz="900" b="0" i="0" u="none" strike="noStrike" kern="1200" cap="none" spc="0" normalizeH="0" baseline="0" noProof="0" dirty="0">
              <a:ln>
                <a:noFill/>
              </a:ln>
              <a:solidFill>
                <a:srgbClr val="7F7F7F"/>
              </a:solidFill>
              <a:effectLst/>
              <a:uLnTx/>
              <a:uFillTx/>
              <a:latin typeface="Arial" panose="020B0604020202020204" pitchFamily="34" charset="0"/>
              <a:ea typeface="+mn-ea"/>
              <a:cs typeface="Times New Roman" panose="02020603050405020304" pitchFamily="18" charset="0"/>
            </a:endParaRPr>
          </a:p>
          <a:p>
            <a:pPr marL="230188" marR="0" lvl="0" indent="-230188" algn="l" defTabSz="914400" rtl="0" eaLnBrk="1" fontAlgn="base" latinLnBrk="0" hangingPunct="1">
              <a:lnSpc>
                <a:spcPct val="100000"/>
              </a:lnSpc>
              <a:spcBef>
                <a:spcPts val="500"/>
              </a:spcBef>
              <a:spcAft>
                <a:spcPct val="0"/>
              </a:spcAft>
              <a:buClrTx/>
              <a:buSzTx/>
              <a:buFont typeface="Georgia Bold" panose="02040802050405020203" pitchFamily="18" charset="0"/>
              <a:buAutoNum type="arabicPeriod"/>
              <a:tabLst/>
              <a:defRPr/>
            </a:pPr>
            <a:endParaRPr kumimoji="0" lang="en-US" sz="900" b="0" i="0" u="none" strike="noStrike" kern="1200" cap="none" spc="0" normalizeH="0" baseline="0" noProof="0" dirty="0">
              <a:ln>
                <a:noFill/>
              </a:ln>
              <a:solidFill>
                <a:srgbClr val="7F7F7F"/>
              </a:solidFill>
              <a:effectLst/>
              <a:uLnTx/>
              <a:uFillTx/>
              <a:latin typeface="Arial" panose="020B0604020202020204" pitchFamily="34" charset="0"/>
              <a:ea typeface="+mn-ea"/>
              <a:cs typeface="Times New Roman" panose="02020603050405020304" pitchFamily="18" charset="0"/>
            </a:endParaRPr>
          </a:p>
          <a:p>
            <a:pPr marL="136525" marR="0" lvl="0" indent="-136525" algn="l" defTabSz="914400" rtl="0" eaLnBrk="1" fontAlgn="base" latinLnBrk="0" hangingPunct="1">
              <a:lnSpc>
                <a:spcPct val="100000"/>
              </a:lnSpc>
              <a:spcBef>
                <a:spcPts val="500"/>
              </a:spcBef>
              <a:spcAft>
                <a:spcPct val="0"/>
              </a:spcAft>
              <a:buClrTx/>
              <a:buSzTx/>
              <a:buFontTx/>
              <a:buNone/>
              <a:tabLst/>
              <a:defRPr/>
            </a:pPr>
            <a:r>
              <a:rPr kumimoji="0" lang="en-US" altLang="en-US" sz="900" b="0" i="0" u="none" strike="noStrike" kern="1200" cap="none" spc="0" normalizeH="0" baseline="0" noProof="0" dirty="0">
                <a:ln>
                  <a:noFill/>
                </a:ln>
                <a:solidFill>
                  <a:srgbClr val="7F7F7F"/>
                </a:solidFill>
                <a:effectLst/>
                <a:uLnTx/>
                <a:uFillTx/>
                <a:latin typeface="Arial" panose="020B0604020202020204" pitchFamily="34" charset="0"/>
                <a:ea typeface="+mn-ea"/>
                <a:cs typeface="Times New Roman" panose="02020603050405020304" pitchFamily="18" charset="0"/>
              </a:rPr>
              <a:t>	</a:t>
            </a:r>
          </a:p>
        </p:txBody>
      </p:sp>
      <p:pic>
        <p:nvPicPr>
          <p:cNvPr id="2" name="Picture 1">
            <a:extLst>
              <a:ext uri="{FF2B5EF4-FFF2-40B4-BE49-F238E27FC236}">
                <a16:creationId xmlns:a16="http://schemas.microsoft.com/office/drawing/2014/main" id="{61167137-5F01-4E64-A2DE-6D326BD052D4}"/>
              </a:ext>
            </a:extLst>
          </p:cNvPr>
          <p:cNvPicPr>
            <a:picLocks noChangeAspect="1"/>
          </p:cNvPicPr>
          <p:nvPr/>
        </p:nvPicPr>
        <p:blipFill>
          <a:blip r:embed="rId4"/>
          <a:stretch>
            <a:fillRect/>
          </a:stretch>
        </p:blipFill>
        <p:spPr>
          <a:xfrm>
            <a:off x="236874" y="4022242"/>
            <a:ext cx="8340051" cy="987638"/>
          </a:xfrm>
          <a:prstGeom prst="rect">
            <a:avLst/>
          </a:prstGeom>
        </p:spPr>
      </p:pic>
      <p:sp>
        <p:nvSpPr>
          <p:cNvPr id="3" name="Rectangle 2">
            <a:extLst>
              <a:ext uri="{FF2B5EF4-FFF2-40B4-BE49-F238E27FC236}">
                <a16:creationId xmlns:a16="http://schemas.microsoft.com/office/drawing/2014/main" id="{1CF9D429-6429-3B3F-1475-3ED088C5EEFD}"/>
              </a:ext>
            </a:extLst>
          </p:cNvPr>
          <p:cNvSpPr/>
          <p:nvPr/>
        </p:nvSpPr>
        <p:spPr>
          <a:xfrm>
            <a:off x="2511425" y="6257925"/>
            <a:ext cx="3648075" cy="547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lstStyle>
          <a:p>
            <a:pPr algn="ctr">
              <a:defRPr/>
            </a:pPr>
            <a:endParaRPr lang="en-US" sz="2000" dirty="0">
              <a:solidFill>
                <a:schemeClr val="bg1"/>
              </a:solidFill>
              <a:cs typeface="Open Sans Bold"/>
            </a:endParaRP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FAD18DDA-0890-4B57-B651-BFEB0780D1B4}"/>
              </a:ext>
            </a:extLst>
          </p:cNvPr>
          <p:cNvSpPr>
            <a:spLocks noGrp="1" noChangeArrowheads="1"/>
          </p:cNvSpPr>
          <p:nvPr>
            <p:ph type="title"/>
          </p:nvPr>
        </p:nvSpPr>
        <p:spPr>
          <a:xfrm>
            <a:off x="457200" y="2743200"/>
            <a:ext cx="8459788" cy="914400"/>
          </a:xfrm>
        </p:spPr>
        <p:txBody>
          <a:bodyPr/>
          <a:lstStyle/>
          <a:p>
            <a:pPr eaLnBrk="1" hangingPunct="1"/>
            <a:r>
              <a:rPr lang="en-US" altLang="en-US"/>
              <a:t>Thank you.</a:t>
            </a:r>
          </a:p>
        </p:txBody>
      </p:sp>
      <p:sp>
        <p:nvSpPr>
          <p:cNvPr id="3" name="TextBox 2">
            <a:extLst>
              <a:ext uri="{FF2B5EF4-FFF2-40B4-BE49-F238E27FC236}">
                <a16:creationId xmlns:a16="http://schemas.microsoft.com/office/drawing/2014/main" id="{EB51BD19-8AA4-426F-57CE-2E9934DA3161}"/>
              </a:ext>
            </a:extLst>
          </p:cNvPr>
          <p:cNvSpPr txBox="1"/>
          <p:nvPr/>
        </p:nvSpPr>
        <p:spPr>
          <a:xfrm>
            <a:off x="2233749" y="5992726"/>
            <a:ext cx="6583680" cy="646331"/>
          </a:xfrm>
          <a:prstGeom prst="rect">
            <a:avLst/>
          </a:prstGeom>
          <a:noFill/>
        </p:spPr>
        <p:txBody>
          <a:bodyPr wrap="square">
            <a:spAutoFit/>
          </a:bodyPr>
          <a:lstStyle/>
          <a:p>
            <a:r>
              <a:rPr lang="en-US" sz="1800" b="1" dirty="0">
                <a:solidFill>
                  <a:schemeClr val="bg1"/>
                </a:solidFill>
                <a:effectLst/>
                <a:latin typeface="Segoe UI" panose="020B0502040204020203" pitchFamily="34" charset="0"/>
              </a:rPr>
              <a:t>Metropolitan Life Insurance Company| 200 Park Avenue | New York, New York</a:t>
            </a:r>
            <a:endParaRPr lang="en-US" b="1" dirty="0">
              <a:solidFill>
                <a:schemeClr val="bg1"/>
              </a:solidFill>
            </a:endParaRPr>
          </a:p>
        </p:txBody>
      </p:sp>
      <p:sp>
        <p:nvSpPr>
          <p:cNvPr id="2" name="ADMASTER-STAMP!L4704421[exp0827][All States and][All Territories]"/>
          <p:cNvSpPr txBox="1"/>
          <p:nvPr/>
        </p:nvSpPr>
        <p:spPr>
          <a:xfrm>
            <a:off x="6567778" y="6576986"/>
            <a:ext cx="3810000" cy="124142"/>
          </a:xfrm>
          <a:prstGeom prst="rect">
            <a:avLst/>
          </a:prstGeom>
        </p:spPr>
        <p:txBody>
          <a:bodyPr lIns="0" tIns="0" rIns="0" bIns="0" rtlCol="0" anchor="t" anchorCtr="0">
            <a:noAutofit/>
          </a:bodyPr>
          <a:lstStyle/>
          <a:p>
            <a:pPr algn="l">
              <a:defRPr/>
            </a:pPr>
            <a:r>
              <a:rPr lang="en-US" sz="600" b="0" i="0" dirty="0">
                <a:solidFill>
                  <a:schemeClr val="bg1"/>
                </a:solidFill>
                <a:latin typeface="Courier"/>
              </a:rPr>
              <a:t>L4704421[exp0827][All States and][All Territories]</a:t>
            </a:r>
            <a:endParaRPr lang="en-US" dirty="0">
              <a:solidFill>
                <a:schemeClr val="bg1"/>
              </a:solidFill>
            </a:endParaRPr>
          </a:p>
        </p:txBody>
      </p:sp>
    </p:spTree>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23.10.14"/>
  <p:tag name="AS_TITLE" val="Aspose.Slides for .NET 4.0 Client Profile"/>
  <p:tag name="AS_VERSION" val="23.10"/>
</p:tagLst>
</file>

<file path=ppt/theme/theme1.xml><?xml version="1.0" encoding="utf-8"?>
<a:theme xmlns:a="http://schemas.openxmlformats.org/drawingml/2006/main" name="Default Theme">
  <a:themeElements>
    <a:clrScheme name="Met Life Main">
      <a:dk1>
        <a:srgbClr val="000000"/>
      </a:dk1>
      <a:lt1>
        <a:srgbClr val="FFFFFF"/>
      </a:lt1>
      <a:dk2>
        <a:srgbClr val="00A3AD"/>
      </a:dk2>
      <a:lt2>
        <a:srgbClr val="75787B"/>
      </a:lt2>
      <a:accent1>
        <a:srgbClr val="0061A0"/>
      </a:accent1>
      <a:accent2>
        <a:srgbClr val="0090DA"/>
      </a:accent2>
      <a:accent3>
        <a:srgbClr val="A3CE4E"/>
      </a:accent3>
      <a:accent4>
        <a:srgbClr val="FFC600"/>
      </a:accent4>
      <a:accent5>
        <a:srgbClr val="6024A9"/>
      </a:accent5>
      <a:accent6>
        <a:srgbClr val="DB0A5B"/>
      </a:accent6>
      <a:hlink>
        <a:srgbClr val="0000FF"/>
      </a:hlink>
      <a:folHlink>
        <a:srgbClr val="CDCBCB"/>
      </a:folHlink>
    </a:clrScheme>
    <a:fontScheme name="MetLife Generic">
      <a:majorFont>
        <a:latin typeface="Georgia Bold"/>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sz="2000" smtClean="0">
            <a:solidFill>
              <a:schemeClr val="bg1"/>
            </a:solidFill>
            <a:cs typeface="Open Sans Bold"/>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mpd="sng">
          <a:solidFill>
            <a:schemeClr val="bg2">
              <a:lumMod val="60000"/>
              <a:lumOff val="4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defTabSz="456758" fontAlgn="base">
          <a:spcBef>
            <a:spcPts val="1200"/>
          </a:spcBef>
          <a:defRPr dirty="0" err="1" smtClean="0">
            <a:solidFill>
              <a:schemeClr val="bg2"/>
            </a:solidFill>
            <a:ea typeface="MetLife Circular Light" charset="0"/>
            <a:cs typeface="MetLife Circular Light" charset="0"/>
          </a:defRPr>
        </a:defPPr>
      </a:lstStyle>
    </a:txDef>
  </a:objectDefaults>
  <a:extraClrSchemeLst/>
  <a:extLst>
    <a:ext uri="{05A4C25C-085E-4340-85A3-A5531E510DB2}">
      <thm15:themeFamily xmlns:thm15="http://schemas.microsoft.com/office/thememl/2012/main" name="Presentation1" id="{F245B1E3-0FAE-4B4C-AA99-DA59BD2B0868}" vid="{5C9F266D-7280-134F-81BB-B37D7BC37955}"/>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Default Theme">
  <a:themeElements>
    <a:clrScheme name="Met Life Main">
      <a:dk1>
        <a:srgbClr val="000000"/>
      </a:dk1>
      <a:lt1>
        <a:srgbClr val="FFFFFF"/>
      </a:lt1>
      <a:dk2>
        <a:srgbClr val="00A3AD"/>
      </a:dk2>
      <a:lt2>
        <a:srgbClr val="75787B"/>
      </a:lt2>
      <a:accent1>
        <a:srgbClr val="0061A0"/>
      </a:accent1>
      <a:accent2>
        <a:srgbClr val="0090DA"/>
      </a:accent2>
      <a:accent3>
        <a:srgbClr val="A3CE4E"/>
      </a:accent3>
      <a:accent4>
        <a:srgbClr val="FFC600"/>
      </a:accent4>
      <a:accent5>
        <a:srgbClr val="6024A9"/>
      </a:accent5>
      <a:accent6>
        <a:srgbClr val="DB0A5B"/>
      </a:accent6>
      <a:hlink>
        <a:srgbClr val="0000FF"/>
      </a:hlink>
      <a:folHlink>
        <a:srgbClr val="CDCBCB"/>
      </a:folHlink>
    </a:clrScheme>
    <a:fontScheme name="MetLife Generic">
      <a:majorFont>
        <a:latin typeface="Georgia Bold"/>
        <a:ea typeface="Georgia Bold" charset="0"/>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sz="2000" smtClean="0">
            <a:solidFill>
              <a:schemeClr val="bg1"/>
            </a:solidFill>
            <a:cs typeface="Open Sans Bold"/>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mpd="sng">
          <a:solidFill>
            <a:schemeClr val="bg2">
              <a:lumMod val="60000"/>
              <a:lumOff val="4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defTabSz="456758" fontAlgn="base">
          <a:spcBef>
            <a:spcPts val="1200"/>
          </a:spcBef>
          <a:defRPr dirty="0" err="1" smtClean="0">
            <a:solidFill>
              <a:schemeClr val="bg2"/>
            </a:solidFill>
            <a:ea typeface="MetLife Circular Light" charset="0"/>
            <a:cs typeface="MetLife Circular Light" charset="0"/>
          </a:defRPr>
        </a:defPPr>
      </a:lstStyle>
    </a:txDef>
  </a:objectDefaults>
  <a:extraClrSchemeLst/>
  <a:extLst>
    <a:ext uri="{05A4C25C-085E-4340-85A3-A5531E510DB2}">
      <thm15:themeFamily xmlns:thm15="http://schemas.microsoft.com/office/thememl/2012/main" name="Presentation1" id="{F245B1E3-0FAE-4B4C-AA99-DA59BD2B0868}" vid="{5C9F266D-7280-134F-81BB-B37D7BC37955}"/>
    </a:ext>
  </a:extLst>
</a:theme>
</file>

<file path=ppt/theme/theme4.xml><?xml version="1.0" encoding="utf-8"?>
<a:theme xmlns:a="http://schemas.openxmlformats.org/drawingml/2006/main" name="2_Default Theme">
  <a:themeElements>
    <a:clrScheme name="Met Life Main">
      <a:dk1>
        <a:srgbClr val="000000"/>
      </a:dk1>
      <a:lt1>
        <a:srgbClr val="FFFFFF"/>
      </a:lt1>
      <a:dk2>
        <a:srgbClr val="00A3AD"/>
      </a:dk2>
      <a:lt2>
        <a:srgbClr val="75787B"/>
      </a:lt2>
      <a:accent1>
        <a:srgbClr val="0061A0"/>
      </a:accent1>
      <a:accent2>
        <a:srgbClr val="0090DA"/>
      </a:accent2>
      <a:accent3>
        <a:srgbClr val="A3CE4E"/>
      </a:accent3>
      <a:accent4>
        <a:srgbClr val="FFC600"/>
      </a:accent4>
      <a:accent5>
        <a:srgbClr val="6024A9"/>
      </a:accent5>
      <a:accent6>
        <a:srgbClr val="DB0A5B"/>
      </a:accent6>
      <a:hlink>
        <a:srgbClr val="0000FF"/>
      </a:hlink>
      <a:folHlink>
        <a:srgbClr val="CDCBCB"/>
      </a:folHlink>
    </a:clrScheme>
    <a:fontScheme name="MetLife Generic">
      <a:majorFont>
        <a:latin typeface="Georgia Bold"/>
        <a:ea typeface="Georgia Bold" charset="0"/>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sz="2000" smtClean="0">
            <a:solidFill>
              <a:schemeClr val="bg1"/>
            </a:solidFill>
            <a:cs typeface="Open Sans Bold"/>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mpd="sng">
          <a:solidFill>
            <a:schemeClr val="bg2">
              <a:lumMod val="60000"/>
              <a:lumOff val="4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defTabSz="456758" fontAlgn="base">
          <a:spcBef>
            <a:spcPts val="1200"/>
          </a:spcBef>
          <a:defRPr dirty="0" err="1" smtClean="0">
            <a:solidFill>
              <a:schemeClr val="bg2"/>
            </a:solidFill>
            <a:ea typeface="MetLife Circular Light" charset="0"/>
            <a:cs typeface="MetLife Circular Light" charset="0"/>
          </a:defRPr>
        </a:defPPr>
      </a:lstStyle>
    </a:txDef>
  </a:objectDefaults>
  <a:extraClrSchemeLst/>
  <a:extLst>
    <a:ext uri="{05A4C25C-085E-4340-85A3-A5531E510DB2}">
      <thm15:themeFamily xmlns:thm15="http://schemas.microsoft.com/office/thememl/2012/main" name="Presentation1" id="{F245B1E3-0FAE-4B4C-AA99-DA59BD2B0868}" vid="{5C9F266D-7280-134F-81BB-B37D7BC37955}"/>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12EFF008C4AA344BAF2BF0A6D5AD08F" ma:contentTypeVersion="16" ma:contentTypeDescription="Create a new document." ma:contentTypeScope="" ma:versionID="8e871c8f3dda75e907c12f0a3243c88d">
  <xsd:schema xmlns:xsd="http://www.w3.org/2001/XMLSchema" xmlns:xs="http://www.w3.org/2001/XMLSchema" xmlns:p="http://schemas.microsoft.com/office/2006/metadata/properties" xmlns:ns1="http://schemas.microsoft.com/sharepoint/v3" xmlns:ns3="d18c1617-1ac8-4b22-9cef-b2ac240d88cb" xmlns:ns4="50a88705-e635-46a3-98a1-7e44cfdef891" xmlns:ns5="d02d0a56-274e-4806-934a-057a89076606" targetNamespace="http://schemas.microsoft.com/office/2006/metadata/properties" ma:root="true" ma:fieldsID="f3d6c49e26d451caf4e801ca6058cc38" ns1:_="" ns3:_="" ns4:_="" ns5:_="">
    <xsd:import namespace="http://schemas.microsoft.com/sharepoint/v3"/>
    <xsd:import namespace="d18c1617-1ac8-4b22-9cef-b2ac240d88cb"/>
    <xsd:import namespace="50a88705-e635-46a3-98a1-7e44cfdef891"/>
    <xsd:import namespace="d02d0a56-274e-4806-934a-057a89076606"/>
    <xsd:element name="properties">
      <xsd:complexType>
        <xsd:sequence>
          <xsd:element name="documentManagement">
            <xsd:complexType>
              <xsd:all>
                <xsd:element ref="ns3:TaxKeywordTaxHTField" minOccurs="0"/>
                <xsd:element ref="ns3:TaxCatchAll" minOccurs="0"/>
                <xsd:element ref="ns3:TaxCatchAllLabel" minOccurs="0"/>
                <xsd:element ref="ns3:hae69c9a3b974f6ea09ed5059cd93782" minOccurs="0"/>
                <xsd:element ref="ns3:aa413b61045448e6bc230aa29a84eb0b" minOccurs="0"/>
                <xsd:element ref="ns3:o2a67a7f239d463099c84f831d9f71a7" minOccurs="0"/>
                <xsd:element ref="ns3:pc3a60732cff4bd6a1032848edf6a57b" minOccurs="0"/>
                <xsd:element ref="ns4:SharedWithUsers" minOccurs="0"/>
                <xsd:element ref="ns4:SharedWithDetails" minOccurs="0"/>
                <xsd:element ref="ns4:SharingHintHash" minOccurs="0"/>
                <xsd:element ref="ns5:MediaServiceMetadata" minOccurs="0"/>
                <xsd:element ref="ns5:MediaServiceFastMetadata" minOccurs="0"/>
                <xsd:element ref="ns5:MediaServiceAutoKeyPoints" minOccurs="0"/>
                <xsd:element ref="ns5:MediaServiceKeyPoints" minOccurs="0"/>
                <xsd:element ref="ns5:MediaServiceAutoTags" minOccurs="0"/>
                <xsd:element ref="ns5:MediaServiceOCR" minOccurs="0"/>
                <xsd:element ref="ns5:MediaServiceGenerationTime" minOccurs="0"/>
                <xsd:element ref="ns5:MediaServiceEventHashCode" minOccurs="0"/>
                <xsd:element ref="ns5:MediaServiceDateTaken"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32" nillable="true" ma:displayName="Unified Compliance Policy Properties" ma:hidden="true" ma:internalName="_ip_UnifiedCompliancePolicyProperties">
      <xsd:simpleType>
        <xsd:restriction base="dms:Note"/>
      </xsd:simpleType>
    </xsd:element>
    <xsd:element name="_ip_UnifiedCompliancePolicyUIAction" ma:index="3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18c1617-1ac8-4b22-9cef-b2ac240d88cb" elementFormDefault="qualified">
    <xsd:import namespace="http://schemas.microsoft.com/office/2006/documentManagement/types"/>
    <xsd:import namespace="http://schemas.microsoft.com/office/infopath/2007/PartnerControls"/>
    <xsd:element name="TaxKeywordTaxHTField" ma:index="8" nillable="true" ma:taxonomy="true" ma:internalName="TaxKeywordTaxHTField" ma:taxonomyFieldName="TaxKeyword" ma:displayName="Enterprise Keywords" ma:fieldId="{23f27201-bee3-471e-b2e7-b64fd8b7ca38}" ma:taxonomyMulti="true" ma:sspId="f5af0f96-557c-40e5-b74f-4de88d247c44" ma:termSetId="00000000-0000-0000-0000-000000000000" ma:anchorId="00000000-0000-0000-0000-000000000000" ma:open="true" ma:isKeyword="true">
      <xsd:complexType>
        <xsd:sequence>
          <xsd:element ref="pc:Terms" minOccurs="0" maxOccurs="1"/>
        </xsd:sequence>
      </xsd:complexType>
    </xsd:element>
    <xsd:element name="TaxCatchAll" ma:index="9" nillable="true" ma:displayName="Taxonomy Catch All Column" ma:description="" ma:hidden="true" ma:list="{cde83b7f-076a-4aef-a2b9-e2ddfd69c2c0}" ma:internalName="TaxCatchAll" ma:showField="CatchAllData" ma:web="50a88705-e635-46a3-98a1-7e44cfdef891">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cde83b7f-076a-4aef-a2b9-e2ddfd69c2c0}" ma:internalName="TaxCatchAllLabel" ma:readOnly="true" ma:showField="CatchAllDataLabel" ma:web="50a88705-e635-46a3-98a1-7e44cfdef891">
      <xsd:complexType>
        <xsd:complexContent>
          <xsd:extension base="dms:MultiChoiceLookup">
            <xsd:sequence>
              <xsd:element name="Value" type="dms:Lookup" maxOccurs="unbounded" minOccurs="0" nillable="true"/>
            </xsd:sequence>
          </xsd:extension>
        </xsd:complexContent>
      </xsd:complexType>
    </xsd:element>
    <xsd:element name="hae69c9a3b974f6ea09ed5059cd93782" ma:index="12" nillable="true" ma:taxonomy="true" ma:internalName="hae69c9a3b974f6ea09ed5059cd93782" ma:taxonomyFieldName="ML_Geography" ma:displayName="Geography" ma:fieldId="{1ae69c9a-3b97-4f6e-a09e-d5059cd93782}" ma:taxonomyMulti="true" ma:sspId="f5af0f96-557c-40e5-b74f-4de88d247c44" ma:termSetId="f4bc552d-80e9-412b-b8d4-dc34d9eb8627" ma:anchorId="00000000-0000-0000-0000-000000000000" ma:open="false" ma:isKeyword="false">
      <xsd:complexType>
        <xsd:sequence>
          <xsd:element ref="pc:Terms" minOccurs="0" maxOccurs="1"/>
        </xsd:sequence>
      </xsd:complexType>
    </xsd:element>
    <xsd:element name="aa413b61045448e6bc230aa29a84eb0b" ma:index="14" nillable="true" ma:taxonomy="true" ma:internalName="aa413b61045448e6bc230aa29a84eb0b" ma:taxonomyFieldName="ML_LineOfBusiness" ma:displayName="Line of Business" ma:fieldId="{aa413b61-0454-48e6-bc23-0aa29a84eb0b}" ma:taxonomyMulti="true" ma:sspId="f5af0f96-557c-40e5-b74f-4de88d247c44" ma:termSetId="46c83da5-9adb-4a6d-91e4-77f5077fc76b" ma:anchorId="00000000-0000-0000-0000-000000000000" ma:open="false" ma:isKeyword="false">
      <xsd:complexType>
        <xsd:sequence>
          <xsd:element ref="pc:Terms" minOccurs="0" maxOccurs="1"/>
        </xsd:sequence>
      </xsd:complexType>
    </xsd:element>
    <xsd:element name="o2a67a7f239d463099c84f831d9f71a7" ma:index="16" nillable="true" ma:taxonomy="true" ma:internalName="o2a67a7f239d463099c84f831d9f71a7" ma:taxonomyFieldName="ML_OfficeLocation" ma:displayName="Office Location" ma:fieldId="{82a67a7f-239d-4630-99c8-4f831d9f71a7}" ma:taxonomyMulti="true" ma:sspId="f5af0f96-557c-40e5-b74f-4de88d247c44" ma:termSetId="441ea418-53ba-4ba6-ade2-cf7ca33080f0" ma:anchorId="00000000-0000-0000-0000-000000000000" ma:open="false" ma:isKeyword="false">
      <xsd:complexType>
        <xsd:sequence>
          <xsd:element ref="pc:Terms" minOccurs="0" maxOccurs="1"/>
        </xsd:sequence>
      </xsd:complexType>
    </xsd:element>
    <xsd:element name="pc3a60732cff4bd6a1032848edf6a57b" ma:index="18" nillable="true" ma:taxonomy="true" ma:internalName="pc3a60732cff4bd6a1032848edf6a57b" ma:taxonomyFieldName="ML_Roles" ma:displayName="Roles" ma:fieldId="{9c3a6073-2cff-4bd6-a103-2848edf6a57b}" ma:taxonomyMulti="true" ma:sspId="f5af0f96-557c-40e5-b74f-4de88d247c44" ma:termSetId="79b653d6-6741-48c0-b5a8-f7c31de24a4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0a88705-e635-46a3-98a1-7e44cfdef891"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SharingHintHash" ma:index="22"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02d0a56-274e-4806-934a-057a89076606" elementFormDefault="qualified">
    <xsd:import namespace="http://schemas.microsoft.com/office/2006/documentManagement/types"/>
    <xsd:import namespace="http://schemas.microsoft.com/office/infopath/2007/PartnerControls"/>
    <xsd:element name="MediaServiceMetadata" ma:index="23" nillable="true" ma:displayName="MediaServiceMetadata" ma:hidden="true" ma:internalName="MediaServiceMetadata" ma:readOnly="true">
      <xsd:simpleType>
        <xsd:restriction base="dms:Note"/>
      </xsd:simpleType>
    </xsd:element>
    <xsd:element name="MediaServiceFastMetadata" ma:index="24" nillable="true" ma:displayName="MediaServiceFastMetadata" ma:hidden="true" ma:internalName="MediaServiceFastMetadata" ma:readOnly="true">
      <xsd:simpleType>
        <xsd:restriction base="dms:Note"/>
      </xsd:simpleType>
    </xsd:element>
    <xsd:element name="MediaServiceAutoKeyPoints" ma:index="25" nillable="true" ma:displayName="MediaServiceAutoKeyPoints" ma:hidden="true" ma:internalName="MediaServiceAutoKeyPoints" ma:readOnly="true">
      <xsd:simpleType>
        <xsd:restriction base="dms:Note"/>
      </xsd:simpleType>
    </xsd:element>
    <xsd:element name="MediaServiceKeyPoints" ma:index="26" nillable="true" ma:displayName="KeyPoints" ma:internalName="MediaServiceKeyPoints" ma:readOnly="true">
      <xsd:simpleType>
        <xsd:restriction base="dms:Note">
          <xsd:maxLength value="255"/>
        </xsd:restriction>
      </xsd:simpleType>
    </xsd:element>
    <xsd:element name="MediaServiceAutoTags" ma:index="27" nillable="true" ma:displayName="Tags" ma:internalName="MediaServiceAutoTags" ma:readOnly="true">
      <xsd:simpleType>
        <xsd:restriction base="dms:Text"/>
      </xsd:simpleType>
    </xsd:element>
    <xsd:element name="MediaServiceOCR" ma:index="28" nillable="true" ma:displayName="Extracted Text" ma:internalName="MediaServiceOCR" ma:readOnly="true">
      <xsd:simpleType>
        <xsd:restriction base="dms:Note">
          <xsd:maxLength value="255"/>
        </xsd:restriction>
      </xsd:simpleType>
    </xsd:element>
    <xsd:element name="MediaServiceGenerationTime" ma:index="29" nillable="true" ma:displayName="MediaServiceGenerationTime" ma:hidden="true" ma:internalName="MediaServiceGenerationTime" ma:readOnly="true">
      <xsd:simpleType>
        <xsd:restriction base="dms:Text"/>
      </xsd:simpleType>
    </xsd:element>
    <xsd:element name="MediaServiceEventHashCode" ma:index="30" nillable="true" ma:displayName="MediaServiceEventHashCode" ma:hidden="true" ma:internalName="MediaServiceEventHashCode" ma:readOnly="true">
      <xsd:simpleType>
        <xsd:restriction base="dms:Text"/>
      </xsd:simpleType>
    </xsd:element>
    <xsd:element name="MediaServiceDateTaken" ma:index="31"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pc3a60732cff4bd6a1032848edf6a57b xmlns="d18c1617-1ac8-4b22-9cef-b2ac240d88cb">
      <Terms xmlns="http://schemas.microsoft.com/office/infopath/2007/PartnerControls"/>
    </pc3a60732cff4bd6a1032848edf6a57b>
    <TaxKeywordTaxHTField xmlns="d18c1617-1ac8-4b22-9cef-b2ac240d88cb">
      <Terms xmlns="http://schemas.microsoft.com/office/infopath/2007/PartnerControls"/>
    </TaxKeywordTaxHTField>
    <aa413b61045448e6bc230aa29a84eb0b xmlns="d18c1617-1ac8-4b22-9cef-b2ac240d88cb">
      <Terms xmlns="http://schemas.microsoft.com/office/infopath/2007/PartnerControls"/>
    </aa413b61045448e6bc230aa29a84eb0b>
    <hae69c9a3b974f6ea09ed5059cd93782 xmlns="d18c1617-1ac8-4b22-9cef-b2ac240d88cb">
      <Terms xmlns="http://schemas.microsoft.com/office/infopath/2007/PartnerControls"/>
    </hae69c9a3b974f6ea09ed5059cd93782>
    <_ip_UnifiedCompliancePolicyProperties xmlns="http://schemas.microsoft.com/sharepoint/v3" xsi:nil="true"/>
    <o2a67a7f239d463099c84f831d9f71a7 xmlns="d18c1617-1ac8-4b22-9cef-b2ac240d88cb">
      <Terms xmlns="http://schemas.microsoft.com/office/infopath/2007/PartnerControls"/>
    </o2a67a7f239d463099c84f831d9f71a7>
    <TaxCatchAll xmlns="d18c1617-1ac8-4b22-9cef-b2ac240d88cb"/>
  </documentManagement>
</p:properties>
</file>

<file path=customXml/itemProps1.xml><?xml version="1.0" encoding="utf-8"?>
<ds:datastoreItem xmlns:ds="http://schemas.openxmlformats.org/officeDocument/2006/customXml" ds:itemID="{D3EDF57C-A612-48F7-8938-4467548E93C2}">
  <ds:schemaRefs>
    <ds:schemaRef ds:uri="http://schemas.microsoft.com/sharepoint/v3/contenttype/forms"/>
  </ds:schemaRefs>
</ds:datastoreItem>
</file>

<file path=customXml/itemProps2.xml><?xml version="1.0" encoding="utf-8"?>
<ds:datastoreItem xmlns:ds="http://schemas.openxmlformats.org/officeDocument/2006/customXml" ds:itemID="{31436F95-4203-4E29-BEFC-9A3A30519A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18c1617-1ac8-4b22-9cef-b2ac240d88cb"/>
    <ds:schemaRef ds:uri="50a88705-e635-46a3-98a1-7e44cfdef891"/>
    <ds:schemaRef ds:uri="d02d0a56-274e-4806-934a-057a890766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4534517-8266-4EFC-BA0F-C71B774A95C8}">
  <ds:schemaRefs>
    <ds:schemaRef ds:uri="http://schemas.microsoft.com/office/2006/metadata/properties"/>
    <ds:schemaRef ds:uri="http://schemas.microsoft.com/office/infopath/2007/PartnerControls"/>
    <ds:schemaRef ds:uri="http://schemas.microsoft.com/sharepoint/v3"/>
    <ds:schemaRef ds:uri="d18c1617-1ac8-4b22-9cef-b2ac240d88cb"/>
  </ds:schemaRefs>
</ds:datastoreItem>
</file>

<file path=docMetadata/LabelInfo.xml><?xml version="1.0" encoding="utf-8"?>
<clbl:labelList xmlns:clbl="http://schemas.microsoft.com/office/2020/mipLabelMetadata">
  <clbl:label id="{f8a4e946-8729-44db-9533-8e74969be952}" enabled="1" method="Standard" siteId="{ca56a4a5-e300-406a-98ff-7e36a0baac5b}" removed="0"/>
</clbl:labelList>
</file>

<file path=docProps/app.xml><?xml version="1.0" encoding="utf-8"?>
<Properties xmlns="http://schemas.openxmlformats.org/officeDocument/2006/extended-properties" xmlns:vt="http://schemas.openxmlformats.org/officeDocument/2006/docPropsVTypes">
  <Template>United_Hyatt Legal DRAFT Finalist Presentation_030119</Template>
  <TotalTime>3415</TotalTime>
  <Words>2142</Words>
  <Application>Microsoft Office PowerPoint</Application>
  <PresentationFormat>On-screen Show (4:3)</PresentationFormat>
  <Paragraphs>214</Paragraphs>
  <Slides>9</Slides>
  <Notes>9</Notes>
  <HiddenSlides>0</HiddenSlides>
  <MMClips>0</MMClips>
  <ScaleCrop>false</ScaleCrop>
  <HeadingPairs>
    <vt:vector size="6" baseType="variant">
      <vt:variant>
        <vt:lpstr>Fonts Used</vt:lpstr>
      </vt:variant>
      <vt:variant>
        <vt:i4>16</vt:i4>
      </vt:variant>
      <vt:variant>
        <vt:lpstr>Theme</vt:lpstr>
      </vt:variant>
      <vt:variant>
        <vt:i4>4</vt:i4>
      </vt:variant>
      <vt:variant>
        <vt:lpstr>Slide Titles</vt:lpstr>
      </vt:variant>
      <vt:variant>
        <vt:i4>9</vt:i4>
      </vt:variant>
    </vt:vector>
  </HeadingPairs>
  <TitlesOfParts>
    <vt:vector size="29" baseType="lpstr">
      <vt:lpstr>Aptos</vt:lpstr>
      <vt:lpstr>Aptos Display</vt:lpstr>
      <vt:lpstr>Arial</vt:lpstr>
      <vt:lpstr>Calibri</vt:lpstr>
      <vt:lpstr>Courier</vt:lpstr>
      <vt:lpstr>Georgia</vt:lpstr>
      <vt:lpstr>Georgia Bold</vt:lpstr>
      <vt:lpstr>Lucida Grande</vt:lpstr>
      <vt:lpstr>MetLife Circular</vt:lpstr>
      <vt:lpstr>MetLife Circular Light</vt:lpstr>
      <vt:lpstr>Open Sans Bold</vt:lpstr>
      <vt:lpstr>Segoe UI</vt:lpstr>
      <vt:lpstr>System Font Regular</vt:lpstr>
      <vt:lpstr>Times New Roman</vt:lpstr>
      <vt:lpstr>Verdana</vt:lpstr>
      <vt:lpstr>Wingdings</vt:lpstr>
      <vt:lpstr>Default Theme</vt:lpstr>
      <vt:lpstr>Custom Design</vt:lpstr>
      <vt:lpstr>1_Default Theme</vt:lpstr>
      <vt:lpstr>2_Default Theme</vt:lpstr>
      <vt:lpstr>Vision Insurance</vt:lpstr>
      <vt:lpstr>Why are vision  benefits so important?</vt:lpstr>
      <vt:lpstr>MetLife Vision plan...savings, choice  and convenience</vt:lpstr>
      <vt:lpstr>SEBB MetLife vision benefits</vt:lpstr>
      <vt:lpstr>PowerPoint Presentation</vt:lpstr>
      <vt:lpstr>PowerPoint Presentation</vt:lpstr>
      <vt:lpstr>It’s easy to enroll</vt:lpstr>
      <vt:lpstr>Footnotes and disclosures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MetLife Standard Template</dc:title>
  <dc:creator>Kuhn &amp; Associates</dc:creator>
  <cp:lastModifiedBy>Rodriguez, Edward</cp:lastModifiedBy>
  <cp:revision>408</cp:revision>
  <cp:lastPrinted>2017-12-21T22:19:51Z</cp:lastPrinted>
  <dcterms:created xsi:type="dcterms:W3CDTF">2019-02-28T17:59:08Z</dcterms:created>
  <dcterms:modified xsi:type="dcterms:W3CDTF">2025-08-22T19:20:42Z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0x010100F12EFF008C4AA344BAF2BF0A6D5AD08F</vt:lpwstr>
  </property>
  <property fmtid="{D5CDD505-2E9C-101B-9397-08002B2CF9AE}" pid="3" name="MSIP_Label_1520fa42-cf58-4c22-8b93-58cf1d3bd1cb_ActionId">
    <vt:lpwstr>936a1c49-3f1d-456d-9717-05a57fcc7175</vt:lpwstr>
  </property>
  <property fmtid="{D5CDD505-2E9C-101B-9397-08002B2CF9AE}" pid="4" name="MSIP_Label_1520fa42-cf58-4c22-8b93-58cf1d3bd1cb_ContentBits">
    <vt:lpwstr>0</vt:lpwstr>
  </property>
  <property fmtid="{D5CDD505-2E9C-101B-9397-08002B2CF9AE}" pid="5" name="MSIP_Label_1520fa42-cf58-4c22-8b93-58cf1d3bd1cb_Enabled">
    <vt:lpwstr>true</vt:lpwstr>
  </property>
  <property fmtid="{D5CDD505-2E9C-101B-9397-08002B2CF9AE}" pid="6" name="MSIP_Label_1520fa42-cf58-4c22-8b93-58cf1d3bd1cb_Method">
    <vt:lpwstr>Standard</vt:lpwstr>
  </property>
  <property fmtid="{D5CDD505-2E9C-101B-9397-08002B2CF9AE}" pid="7" name="MSIP_Label_1520fa42-cf58-4c22-8b93-58cf1d3bd1cb_Name">
    <vt:lpwstr>Public Information</vt:lpwstr>
  </property>
  <property fmtid="{D5CDD505-2E9C-101B-9397-08002B2CF9AE}" pid="8" name="MSIP_Label_1520fa42-cf58-4c22-8b93-58cf1d3bd1cb_SetDate">
    <vt:lpwstr>2022-05-24T18:14:04Z</vt:lpwstr>
  </property>
  <property fmtid="{D5CDD505-2E9C-101B-9397-08002B2CF9AE}" pid="9" name="MSIP_Label_1520fa42-cf58-4c22-8b93-58cf1d3bd1cb_SiteId">
    <vt:lpwstr>11d0e217-264e-400a-8ba0-57dcc127d72d</vt:lpwstr>
  </property>
  <property fmtid="{D5CDD505-2E9C-101B-9397-08002B2CF9AE}" pid="10" name="ClassificationContentMarkingFooterLocations">
    <vt:lpwstr>Default Theme:3\1_Default Theme:3\2_Default Theme:3</vt:lpwstr>
  </property>
  <property fmtid="{D5CDD505-2E9C-101B-9397-08002B2CF9AE}" pid="11" name="ClassificationContentMarkingFooterText">
    <vt:lpwstr>Internal</vt:lpwstr>
  </property>
</Properties>
</file>